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9" r:id="rId6"/>
    <p:sldId id="287" r:id="rId7"/>
    <p:sldId id="271" r:id="rId8"/>
    <p:sldId id="265" r:id="rId9"/>
    <p:sldId id="270" r:id="rId10"/>
    <p:sldId id="272" r:id="rId11"/>
    <p:sldId id="273" r:id="rId12"/>
    <p:sldId id="274" r:id="rId13"/>
    <p:sldId id="268" r:id="rId14"/>
    <p:sldId id="276" r:id="rId15"/>
    <p:sldId id="277" r:id="rId16"/>
    <p:sldId id="278" r:id="rId17"/>
    <p:sldId id="279" r:id="rId18"/>
    <p:sldId id="280" r:id="rId19"/>
    <p:sldId id="281" r:id="rId20"/>
    <p:sldId id="282" r:id="rId21"/>
    <p:sldId id="283" r:id="rId22"/>
    <p:sldId id="284" r:id="rId23"/>
    <p:sldId id="286" r:id="rId24"/>
    <p:sldId id="285" r:id="rId25"/>
    <p:sldId id="257" r:id="rId26"/>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D1A"/>
    <a:srgbClr val="0D481E"/>
    <a:srgbClr val="092911"/>
    <a:srgbClr val="936C17"/>
    <a:srgbClr val="E2CD2A"/>
    <a:srgbClr val="FFAD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886A1-D747-4C09-A0AB-86979E82BEE3}" v="731" dt="2023-02-21T17:50:03.221"/>
    <p1510:client id="{CBCE3F3B-FFDC-4DDA-878F-854E5D4F2F2B}" v="10" dt="2023-02-24T21:51:44.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448"/>
        <p:guide pos="31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Shelby" userId="90e60525-36be-4c0f-8567-690407297b5d" providerId="ADAL" clId="{466886A1-D747-4C09-A0AB-86979E82BEE3}"/>
    <pc:docChg chg="undo redo custSel addSld delSld modSld sldOrd">
      <pc:chgData name="White,Shelby" userId="90e60525-36be-4c0f-8567-690407297b5d" providerId="ADAL" clId="{466886A1-D747-4C09-A0AB-86979E82BEE3}" dt="2023-02-21T18:33:18.140" v="10750" actId="26606"/>
      <pc:docMkLst>
        <pc:docMk/>
      </pc:docMkLst>
      <pc:sldChg chg="addSp modSp mod">
        <pc:chgData name="White,Shelby" userId="90e60525-36be-4c0f-8567-690407297b5d" providerId="ADAL" clId="{466886A1-D747-4C09-A0AB-86979E82BEE3}" dt="2023-02-15T22:06:47.426" v="1493" actId="1076"/>
        <pc:sldMkLst>
          <pc:docMk/>
          <pc:sldMk cId="1389189583" sldId="256"/>
        </pc:sldMkLst>
        <pc:spChg chg="mod">
          <ac:chgData name="White,Shelby" userId="90e60525-36be-4c0f-8567-690407297b5d" providerId="ADAL" clId="{466886A1-D747-4C09-A0AB-86979E82BEE3}" dt="2023-02-15T22:06:42.959" v="1492" actId="1076"/>
          <ac:spMkLst>
            <pc:docMk/>
            <pc:sldMk cId="1389189583" sldId="256"/>
            <ac:spMk id="2" creationId="{00000000-0000-0000-0000-000000000000}"/>
          </ac:spMkLst>
        </pc:spChg>
        <pc:picChg chg="add mod">
          <ac:chgData name="White,Shelby" userId="90e60525-36be-4c0f-8567-690407297b5d" providerId="ADAL" clId="{466886A1-D747-4C09-A0AB-86979E82BEE3}" dt="2023-02-15T22:06:47.426" v="1493" actId="1076"/>
          <ac:picMkLst>
            <pc:docMk/>
            <pc:sldMk cId="1389189583" sldId="256"/>
            <ac:picMk id="4" creationId="{80727354-7862-45BA-4F26-E78C1194B213}"/>
          </ac:picMkLst>
        </pc:picChg>
      </pc:sldChg>
      <pc:sldChg chg="ord">
        <pc:chgData name="White,Shelby" userId="90e60525-36be-4c0f-8567-690407297b5d" providerId="ADAL" clId="{466886A1-D747-4C09-A0AB-86979E82BEE3}" dt="2023-02-15T21:45:43.316" v="26"/>
        <pc:sldMkLst>
          <pc:docMk/>
          <pc:sldMk cId="3894334942" sldId="257"/>
        </pc:sldMkLst>
      </pc:sldChg>
      <pc:sldChg chg="delSp modSp mod ord">
        <pc:chgData name="White,Shelby" userId="90e60525-36be-4c0f-8567-690407297b5d" providerId="ADAL" clId="{466886A1-D747-4C09-A0AB-86979E82BEE3}" dt="2023-02-20T18:56:14.341" v="9579" actId="403"/>
        <pc:sldMkLst>
          <pc:docMk/>
          <pc:sldMk cId="1842661507" sldId="259"/>
        </pc:sldMkLst>
        <pc:spChg chg="mod">
          <ac:chgData name="White,Shelby" userId="90e60525-36be-4c0f-8567-690407297b5d" providerId="ADAL" clId="{466886A1-D747-4C09-A0AB-86979E82BEE3}" dt="2023-02-15T21:47:14.421" v="65" actId="20577"/>
          <ac:spMkLst>
            <pc:docMk/>
            <pc:sldMk cId="1842661507" sldId="259"/>
            <ac:spMk id="5" creationId="{00000000-0000-0000-0000-000000000000}"/>
          </ac:spMkLst>
        </pc:spChg>
        <pc:spChg chg="mod">
          <ac:chgData name="White,Shelby" userId="90e60525-36be-4c0f-8567-690407297b5d" providerId="ADAL" clId="{466886A1-D747-4C09-A0AB-86979E82BEE3}" dt="2023-02-20T18:56:14.341" v="9579" actId="403"/>
          <ac:spMkLst>
            <pc:docMk/>
            <pc:sldMk cId="1842661507" sldId="259"/>
            <ac:spMk id="6" creationId="{00000000-0000-0000-0000-000000000000}"/>
          </ac:spMkLst>
        </pc:spChg>
        <pc:spChg chg="del">
          <ac:chgData name="White,Shelby" userId="90e60525-36be-4c0f-8567-690407297b5d" providerId="ADAL" clId="{466886A1-D747-4C09-A0AB-86979E82BEE3}" dt="2023-02-15T21:50:08.758" v="467" actId="478"/>
          <ac:spMkLst>
            <pc:docMk/>
            <pc:sldMk cId="1842661507" sldId="259"/>
            <ac:spMk id="10" creationId="{00000000-0000-0000-0000-000000000000}"/>
          </ac:spMkLst>
        </pc:spChg>
        <pc:spChg chg="del">
          <ac:chgData name="White,Shelby" userId="90e60525-36be-4c0f-8567-690407297b5d" providerId="ADAL" clId="{466886A1-D747-4C09-A0AB-86979E82BEE3}" dt="2023-02-15T21:50:11.309" v="469" actId="478"/>
          <ac:spMkLst>
            <pc:docMk/>
            <pc:sldMk cId="1842661507" sldId="259"/>
            <ac:spMk id="11" creationId="{00000000-0000-0000-0000-000000000000}"/>
          </ac:spMkLst>
        </pc:spChg>
        <pc:cxnChg chg="del">
          <ac:chgData name="White,Shelby" userId="90e60525-36be-4c0f-8567-690407297b5d" providerId="ADAL" clId="{466886A1-D747-4C09-A0AB-86979E82BEE3}" dt="2023-02-15T21:50:09.932" v="468" actId="478"/>
          <ac:cxnSpMkLst>
            <pc:docMk/>
            <pc:sldMk cId="1842661507" sldId="259"/>
            <ac:cxnSpMk id="12" creationId="{00000000-0000-0000-0000-000000000000}"/>
          </ac:cxnSpMkLst>
        </pc:cxnChg>
      </pc:sldChg>
      <pc:sldChg chg="modSp mod ord">
        <pc:chgData name="White,Shelby" userId="90e60525-36be-4c0f-8567-690407297b5d" providerId="ADAL" clId="{466886A1-D747-4C09-A0AB-86979E82BEE3}" dt="2023-02-15T21:56:28.304" v="966" actId="1076"/>
        <pc:sldMkLst>
          <pc:docMk/>
          <pc:sldMk cId="799950970" sldId="265"/>
        </pc:sldMkLst>
        <pc:spChg chg="mod">
          <ac:chgData name="White,Shelby" userId="90e60525-36be-4c0f-8567-690407297b5d" providerId="ADAL" clId="{466886A1-D747-4C09-A0AB-86979E82BEE3}" dt="2023-02-15T21:56:28.304" v="966" actId="1076"/>
          <ac:spMkLst>
            <pc:docMk/>
            <pc:sldMk cId="799950970" sldId="265"/>
            <ac:spMk id="3" creationId="{00000000-0000-0000-0000-000000000000}"/>
          </ac:spMkLst>
        </pc:spChg>
      </pc:sldChg>
      <pc:sldChg chg="addSp delSp modSp add mod ord">
        <pc:chgData name="White,Shelby" userId="90e60525-36be-4c0f-8567-690407297b5d" providerId="ADAL" clId="{466886A1-D747-4C09-A0AB-86979E82BEE3}" dt="2023-02-20T16:53:03.734" v="5244" actId="113"/>
        <pc:sldMkLst>
          <pc:docMk/>
          <pc:sldMk cId="3616024755" sldId="268"/>
        </pc:sldMkLst>
        <pc:spChg chg="mod">
          <ac:chgData name="White,Shelby" userId="90e60525-36be-4c0f-8567-690407297b5d" providerId="ADAL" clId="{466886A1-D747-4C09-A0AB-86979E82BEE3}" dt="2023-02-20T16:20:31.992" v="3588" actId="20577"/>
          <ac:spMkLst>
            <pc:docMk/>
            <pc:sldMk cId="3616024755" sldId="268"/>
            <ac:spMk id="5" creationId="{00000000-0000-0000-0000-000000000000}"/>
          </ac:spMkLst>
        </pc:spChg>
        <pc:spChg chg="mod">
          <ac:chgData name="White,Shelby" userId="90e60525-36be-4c0f-8567-690407297b5d" providerId="ADAL" clId="{466886A1-D747-4C09-A0AB-86979E82BEE3}" dt="2023-02-20T16:53:03.734" v="5244" actId="113"/>
          <ac:spMkLst>
            <pc:docMk/>
            <pc:sldMk cId="3616024755" sldId="268"/>
            <ac:spMk id="6" creationId="{00000000-0000-0000-0000-000000000000}"/>
          </ac:spMkLst>
        </pc:spChg>
        <pc:spChg chg="del">
          <ac:chgData name="White,Shelby" userId="90e60525-36be-4c0f-8567-690407297b5d" providerId="ADAL" clId="{466886A1-D747-4C09-A0AB-86979E82BEE3}" dt="2023-02-20T16:21:46.895" v="3847" actId="478"/>
          <ac:spMkLst>
            <pc:docMk/>
            <pc:sldMk cId="3616024755" sldId="268"/>
            <ac:spMk id="10" creationId="{00000000-0000-0000-0000-000000000000}"/>
          </ac:spMkLst>
        </pc:spChg>
        <pc:spChg chg="del">
          <ac:chgData name="White,Shelby" userId="90e60525-36be-4c0f-8567-690407297b5d" providerId="ADAL" clId="{466886A1-D747-4C09-A0AB-86979E82BEE3}" dt="2023-02-20T16:21:50.030" v="3849" actId="478"/>
          <ac:spMkLst>
            <pc:docMk/>
            <pc:sldMk cId="3616024755" sldId="268"/>
            <ac:spMk id="11" creationId="{00000000-0000-0000-0000-000000000000}"/>
          </ac:spMkLst>
        </pc:spChg>
        <pc:picChg chg="del">
          <ac:chgData name="White,Shelby" userId="90e60525-36be-4c0f-8567-690407297b5d" providerId="ADAL" clId="{466886A1-D747-4C09-A0AB-86979E82BEE3}" dt="2023-02-20T16:37:47.702" v="4619" actId="478"/>
          <ac:picMkLst>
            <pc:docMk/>
            <pc:sldMk cId="3616024755" sldId="268"/>
            <ac:picMk id="2" creationId="{00000000-0000-0000-0000-000000000000}"/>
          </ac:picMkLst>
        </pc:picChg>
        <pc:picChg chg="add mod modCrop">
          <ac:chgData name="White,Shelby" userId="90e60525-36be-4c0f-8567-690407297b5d" providerId="ADAL" clId="{466886A1-D747-4C09-A0AB-86979E82BEE3}" dt="2023-02-20T16:40:56.593" v="4642" actId="14100"/>
          <ac:picMkLst>
            <pc:docMk/>
            <pc:sldMk cId="3616024755" sldId="268"/>
            <ac:picMk id="4" creationId="{EF043000-1ECA-C356-A635-ECFF5046900F}"/>
          </ac:picMkLst>
        </pc:picChg>
        <pc:cxnChg chg="mod">
          <ac:chgData name="White,Shelby" userId="90e60525-36be-4c0f-8567-690407297b5d" providerId="ADAL" clId="{466886A1-D747-4C09-A0AB-86979E82BEE3}" dt="2023-02-20T16:38:39.832" v="4631" actId="14100"/>
          <ac:cxnSpMkLst>
            <pc:docMk/>
            <pc:sldMk cId="3616024755" sldId="268"/>
            <ac:cxnSpMk id="9" creationId="{00000000-0000-0000-0000-000000000000}"/>
          </ac:cxnSpMkLst>
        </pc:cxnChg>
        <pc:cxnChg chg="del">
          <ac:chgData name="White,Shelby" userId="90e60525-36be-4c0f-8567-690407297b5d" providerId="ADAL" clId="{466886A1-D747-4C09-A0AB-86979E82BEE3}" dt="2023-02-20T16:21:47.797" v="3848" actId="478"/>
          <ac:cxnSpMkLst>
            <pc:docMk/>
            <pc:sldMk cId="3616024755" sldId="268"/>
            <ac:cxnSpMk id="12" creationId="{00000000-0000-0000-0000-000000000000}"/>
          </ac:cxnSpMkLst>
        </pc:cxnChg>
      </pc:sldChg>
      <pc:sldChg chg="add">
        <pc:chgData name="White,Shelby" userId="90e60525-36be-4c0f-8567-690407297b5d" providerId="ADAL" clId="{466886A1-D747-4C09-A0AB-86979E82BEE3}" dt="2023-02-15T21:55:24.030" v="925" actId="2890"/>
        <pc:sldMkLst>
          <pc:docMk/>
          <pc:sldMk cId="2078935673" sldId="269"/>
        </pc:sldMkLst>
      </pc:sldChg>
      <pc:sldChg chg="addSp delSp modSp add mod ord">
        <pc:chgData name="White,Shelby" userId="90e60525-36be-4c0f-8567-690407297b5d" providerId="ADAL" clId="{466886A1-D747-4C09-A0AB-86979E82BEE3}" dt="2023-02-20T18:56:05.324" v="9578" actId="14100"/>
        <pc:sldMkLst>
          <pc:docMk/>
          <pc:sldMk cId="4234033159" sldId="270"/>
        </pc:sldMkLst>
        <pc:spChg chg="add mod">
          <ac:chgData name="White,Shelby" userId="90e60525-36be-4c0f-8567-690407297b5d" providerId="ADAL" clId="{466886A1-D747-4C09-A0AB-86979E82BEE3}" dt="2023-02-20T18:56:05.324" v="9578" actId="14100"/>
          <ac:spMkLst>
            <pc:docMk/>
            <pc:sldMk cId="4234033159" sldId="270"/>
            <ac:spMk id="4" creationId="{40E3155A-B7D1-616B-0CB0-DE37D3A5A20B}"/>
          </ac:spMkLst>
        </pc:spChg>
        <pc:spChg chg="mod">
          <ac:chgData name="White,Shelby" userId="90e60525-36be-4c0f-8567-690407297b5d" providerId="ADAL" clId="{466886A1-D747-4C09-A0AB-86979E82BEE3}" dt="2023-02-20T16:55:32.780" v="5267" actId="1076"/>
          <ac:spMkLst>
            <pc:docMk/>
            <pc:sldMk cId="4234033159" sldId="270"/>
            <ac:spMk id="5" creationId="{00000000-0000-0000-0000-000000000000}"/>
          </ac:spMkLst>
        </pc:spChg>
        <pc:spChg chg="del mod">
          <ac:chgData name="White,Shelby" userId="90e60525-36be-4c0f-8567-690407297b5d" providerId="ADAL" clId="{466886A1-D747-4C09-A0AB-86979E82BEE3}" dt="2023-02-15T21:59:10.235" v="1102" actId="478"/>
          <ac:spMkLst>
            <pc:docMk/>
            <pc:sldMk cId="4234033159" sldId="270"/>
            <ac:spMk id="6" creationId="{00000000-0000-0000-0000-000000000000}"/>
          </ac:spMkLst>
        </pc:spChg>
        <pc:spChg chg="del">
          <ac:chgData name="White,Shelby" userId="90e60525-36be-4c0f-8567-690407297b5d" providerId="ADAL" clId="{466886A1-D747-4C09-A0AB-86979E82BEE3}" dt="2023-02-15T21:57:11.683" v="1005" actId="478"/>
          <ac:spMkLst>
            <pc:docMk/>
            <pc:sldMk cId="4234033159" sldId="270"/>
            <ac:spMk id="8" creationId="{00000000-0000-0000-0000-000000000000}"/>
          </ac:spMkLst>
        </pc:spChg>
        <pc:spChg chg="del">
          <ac:chgData name="White,Shelby" userId="90e60525-36be-4c0f-8567-690407297b5d" providerId="ADAL" clId="{466886A1-D747-4C09-A0AB-86979E82BEE3}" dt="2023-02-15T21:57:14.675" v="1007" actId="478"/>
          <ac:spMkLst>
            <pc:docMk/>
            <pc:sldMk cId="4234033159" sldId="270"/>
            <ac:spMk id="9" creationId="{00000000-0000-0000-0000-000000000000}"/>
          </ac:spMkLst>
        </pc:spChg>
        <pc:picChg chg="add del mod modCrop">
          <ac:chgData name="White,Shelby" userId="90e60525-36be-4c0f-8567-690407297b5d" providerId="ADAL" clId="{466886A1-D747-4C09-A0AB-86979E82BEE3}" dt="2023-02-15T22:29:31.924" v="2598" actId="478"/>
          <ac:picMkLst>
            <pc:docMk/>
            <pc:sldMk cId="4234033159" sldId="270"/>
            <ac:picMk id="12" creationId="{DE27F36A-80A6-162B-C7FE-DB3BAA67891B}"/>
          </ac:picMkLst>
        </pc:picChg>
        <pc:picChg chg="add mod">
          <ac:chgData name="White,Shelby" userId="90e60525-36be-4c0f-8567-690407297b5d" providerId="ADAL" clId="{466886A1-D747-4C09-A0AB-86979E82BEE3}" dt="2023-02-15T22:29:43.119" v="2601" actId="14100"/>
          <ac:picMkLst>
            <pc:docMk/>
            <pc:sldMk cId="4234033159" sldId="270"/>
            <ac:picMk id="17" creationId="{D815DAD2-279E-D5B8-4F4F-43766A6DA45C}"/>
          </ac:picMkLst>
        </pc:picChg>
        <pc:cxnChg chg="mod">
          <ac:chgData name="White,Shelby" userId="90e60525-36be-4c0f-8567-690407297b5d" providerId="ADAL" clId="{466886A1-D747-4C09-A0AB-86979E82BEE3}" dt="2023-02-15T22:30:48.183" v="2606" actId="1076"/>
          <ac:cxnSpMkLst>
            <pc:docMk/>
            <pc:sldMk cId="4234033159" sldId="270"/>
            <ac:cxnSpMk id="7" creationId="{00000000-0000-0000-0000-000000000000}"/>
          </ac:cxnSpMkLst>
        </pc:cxnChg>
        <pc:cxnChg chg="del">
          <ac:chgData name="White,Shelby" userId="90e60525-36be-4c0f-8567-690407297b5d" providerId="ADAL" clId="{466886A1-D747-4C09-A0AB-86979E82BEE3}" dt="2023-02-15T21:57:12.801" v="1006" actId="478"/>
          <ac:cxnSpMkLst>
            <pc:docMk/>
            <pc:sldMk cId="4234033159" sldId="270"/>
            <ac:cxnSpMk id="10" creationId="{00000000-0000-0000-0000-000000000000}"/>
          </ac:cxnSpMkLst>
        </pc:cxnChg>
      </pc:sldChg>
      <pc:sldChg chg="addSp delSp modSp add mod">
        <pc:chgData name="White,Shelby" userId="90e60525-36be-4c0f-8567-690407297b5d" providerId="ADAL" clId="{466886A1-D747-4C09-A0AB-86979E82BEE3}" dt="2023-02-20T19:01:54.663" v="9640" actId="1076"/>
        <pc:sldMkLst>
          <pc:docMk/>
          <pc:sldMk cId="3944094879" sldId="271"/>
        </pc:sldMkLst>
        <pc:spChg chg="mod">
          <ac:chgData name="White,Shelby" userId="90e60525-36be-4c0f-8567-690407297b5d" providerId="ADAL" clId="{466886A1-D747-4C09-A0AB-86979E82BEE3}" dt="2023-02-15T22:00:03.612" v="1143" actId="20577"/>
          <ac:spMkLst>
            <pc:docMk/>
            <pc:sldMk cId="3944094879" sldId="271"/>
            <ac:spMk id="5" creationId="{00000000-0000-0000-0000-000000000000}"/>
          </ac:spMkLst>
        </pc:spChg>
        <pc:spChg chg="mod">
          <ac:chgData name="White,Shelby" userId="90e60525-36be-4c0f-8567-690407297b5d" providerId="ADAL" clId="{466886A1-D747-4C09-A0AB-86979E82BEE3}" dt="2023-02-20T19:01:48.160" v="9638" actId="404"/>
          <ac:spMkLst>
            <pc:docMk/>
            <pc:sldMk cId="3944094879" sldId="271"/>
            <ac:spMk id="6" creationId="{00000000-0000-0000-0000-000000000000}"/>
          </ac:spMkLst>
        </pc:spChg>
        <pc:picChg chg="del">
          <ac:chgData name="White,Shelby" userId="90e60525-36be-4c0f-8567-690407297b5d" providerId="ADAL" clId="{466886A1-D747-4C09-A0AB-86979E82BEE3}" dt="2023-02-20T19:01:38.304" v="9636" actId="478"/>
          <ac:picMkLst>
            <pc:docMk/>
            <pc:sldMk cId="3944094879" sldId="271"/>
            <ac:picMk id="2" creationId="{00000000-0000-0000-0000-000000000000}"/>
          </ac:picMkLst>
        </pc:picChg>
        <pc:picChg chg="add del mod">
          <ac:chgData name="White,Shelby" userId="90e60525-36be-4c0f-8567-690407297b5d" providerId="ADAL" clId="{466886A1-D747-4C09-A0AB-86979E82BEE3}" dt="2023-02-15T22:31:49.646" v="2608" actId="478"/>
          <ac:picMkLst>
            <pc:docMk/>
            <pc:sldMk cId="3944094879" sldId="271"/>
            <ac:picMk id="4" creationId="{AD682AB8-E556-CE0E-0315-4100F5356CBE}"/>
          </ac:picMkLst>
        </pc:picChg>
        <pc:picChg chg="add mod">
          <ac:chgData name="White,Shelby" userId="90e60525-36be-4c0f-8567-690407297b5d" providerId="ADAL" clId="{466886A1-D747-4C09-A0AB-86979E82BEE3}" dt="2023-02-20T19:01:54.663" v="9640" actId="1076"/>
          <ac:picMkLst>
            <pc:docMk/>
            <pc:sldMk cId="3944094879" sldId="271"/>
            <ac:picMk id="8" creationId="{AB69BFE3-D715-484F-947C-5DF413B61315}"/>
          </ac:picMkLst>
        </pc:picChg>
      </pc:sldChg>
      <pc:sldChg chg="addSp delSp modSp add mod">
        <pc:chgData name="White,Shelby" userId="90e60525-36be-4c0f-8567-690407297b5d" providerId="ADAL" clId="{466886A1-D747-4C09-A0AB-86979E82BEE3}" dt="2023-02-20T16:55:58.253" v="5271" actId="1076"/>
        <pc:sldMkLst>
          <pc:docMk/>
          <pc:sldMk cId="2547448149" sldId="272"/>
        </pc:sldMkLst>
        <pc:spChg chg="mod">
          <ac:chgData name="White,Shelby" userId="90e60525-36be-4c0f-8567-690407297b5d" providerId="ADAL" clId="{466886A1-D747-4C09-A0AB-86979E82BEE3}" dt="2023-02-20T16:54:45.719" v="5257" actId="403"/>
          <ac:spMkLst>
            <pc:docMk/>
            <pc:sldMk cId="2547448149" sldId="272"/>
            <ac:spMk id="4" creationId="{40E3155A-B7D1-616B-0CB0-DE37D3A5A20B}"/>
          </ac:spMkLst>
        </pc:spChg>
        <pc:spChg chg="mod">
          <ac:chgData name="White,Shelby" userId="90e60525-36be-4c0f-8567-690407297b5d" providerId="ADAL" clId="{466886A1-D747-4C09-A0AB-86979E82BEE3}" dt="2023-02-20T16:55:58.253" v="5271" actId="1076"/>
          <ac:spMkLst>
            <pc:docMk/>
            <pc:sldMk cId="2547448149" sldId="272"/>
            <ac:spMk id="5" creationId="{00000000-0000-0000-0000-000000000000}"/>
          </ac:spMkLst>
        </pc:spChg>
        <pc:picChg chg="mod">
          <ac:chgData name="White,Shelby" userId="90e60525-36be-4c0f-8567-690407297b5d" providerId="ADAL" clId="{466886A1-D747-4C09-A0AB-86979E82BEE3}" dt="2023-02-15T22:38:57.915" v="2990" actId="1076"/>
          <ac:picMkLst>
            <pc:docMk/>
            <pc:sldMk cId="2547448149" sldId="272"/>
            <ac:picMk id="2" creationId="{00000000-0000-0000-0000-000000000000}"/>
          </ac:picMkLst>
        </pc:picChg>
        <pc:picChg chg="add del mod">
          <ac:chgData name="White,Shelby" userId="90e60525-36be-4c0f-8567-690407297b5d" providerId="ADAL" clId="{466886A1-D747-4C09-A0AB-86979E82BEE3}" dt="2023-02-15T22:28:17.386" v="2590" actId="478"/>
          <ac:picMkLst>
            <pc:docMk/>
            <pc:sldMk cId="2547448149" sldId="272"/>
            <ac:picMk id="8" creationId="{9A15F30B-35E6-38DC-3BE2-DA8A287180C2}"/>
          </ac:picMkLst>
        </pc:picChg>
        <pc:picChg chg="add del mod">
          <ac:chgData name="White,Shelby" userId="90e60525-36be-4c0f-8567-690407297b5d" providerId="ADAL" clId="{466886A1-D747-4C09-A0AB-86979E82BEE3}" dt="2023-02-15T22:33:53.236" v="2614" actId="478"/>
          <ac:picMkLst>
            <pc:docMk/>
            <pc:sldMk cId="2547448149" sldId="272"/>
            <ac:picMk id="10" creationId="{DBF13B3F-F578-16B0-E198-E7714BB10008}"/>
          </ac:picMkLst>
        </pc:picChg>
        <pc:picChg chg="del">
          <ac:chgData name="White,Shelby" userId="90e60525-36be-4c0f-8567-690407297b5d" providerId="ADAL" clId="{466886A1-D747-4C09-A0AB-86979E82BEE3}" dt="2023-02-15T22:20:58.356" v="2188" actId="478"/>
          <ac:picMkLst>
            <pc:docMk/>
            <pc:sldMk cId="2547448149" sldId="272"/>
            <ac:picMk id="12" creationId="{DE27F36A-80A6-162B-C7FE-DB3BAA67891B}"/>
          </ac:picMkLst>
        </pc:picChg>
        <pc:picChg chg="add del mod">
          <ac:chgData name="White,Shelby" userId="90e60525-36be-4c0f-8567-690407297b5d" providerId="ADAL" clId="{466886A1-D747-4C09-A0AB-86979E82BEE3}" dt="2023-02-15T22:34:23.265" v="2617" actId="478"/>
          <ac:picMkLst>
            <pc:docMk/>
            <pc:sldMk cId="2547448149" sldId="272"/>
            <ac:picMk id="13" creationId="{61F4B8E6-9539-68AB-6C89-3998DFF9CD7C}"/>
          </ac:picMkLst>
        </pc:picChg>
        <pc:picChg chg="add mod">
          <ac:chgData name="White,Shelby" userId="90e60525-36be-4c0f-8567-690407297b5d" providerId="ADAL" clId="{466886A1-D747-4C09-A0AB-86979E82BEE3}" dt="2023-02-20T16:54:49.856" v="5258" actId="1076"/>
          <ac:picMkLst>
            <pc:docMk/>
            <pc:sldMk cId="2547448149" sldId="272"/>
            <ac:picMk id="15" creationId="{B7B170AE-E8AF-5CC3-E741-035B36090909}"/>
          </ac:picMkLst>
        </pc:picChg>
        <pc:cxnChg chg="mod">
          <ac:chgData name="White,Shelby" userId="90e60525-36be-4c0f-8567-690407297b5d" providerId="ADAL" clId="{466886A1-D747-4C09-A0AB-86979E82BEE3}" dt="2023-02-15T22:21:21.769" v="2191" actId="14100"/>
          <ac:cxnSpMkLst>
            <pc:docMk/>
            <pc:sldMk cId="2547448149" sldId="272"/>
            <ac:cxnSpMk id="7" creationId="{00000000-0000-0000-0000-000000000000}"/>
          </ac:cxnSpMkLst>
        </pc:cxnChg>
      </pc:sldChg>
      <pc:sldChg chg="addSp delSp modSp add mod">
        <pc:chgData name="White,Shelby" userId="90e60525-36be-4c0f-8567-690407297b5d" providerId="ADAL" clId="{466886A1-D747-4C09-A0AB-86979E82BEE3}" dt="2023-02-21T18:33:18.140" v="10750" actId="26606"/>
        <pc:sldMkLst>
          <pc:docMk/>
          <pc:sldMk cId="3403631181" sldId="273"/>
        </pc:sldMkLst>
        <pc:spChg chg="mod">
          <ac:chgData name="White,Shelby" userId="90e60525-36be-4c0f-8567-690407297b5d" providerId="ADAL" clId="{466886A1-D747-4C09-A0AB-86979E82BEE3}" dt="2023-02-20T16:56:37.006" v="5273" actId="21"/>
          <ac:spMkLst>
            <pc:docMk/>
            <pc:sldMk cId="3403631181" sldId="273"/>
            <ac:spMk id="4" creationId="{40E3155A-B7D1-616B-0CB0-DE37D3A5A20B}"/>
          </ac:spMkLst>
        </pc:spChg>
        <pc:spChg chg="mod">
          <ac:chgData name="White,Shelby" userId="90e60525-36be-4c0f-8567-690407297b5d" providerId="ADAL" clId="{466886A1-D747-4C09-A0AB-86979E82BEE3}" dt="2023-02-15T23:06:08.062" v="3505" actId="403"/>
          <ac:spMkLst>
            <pc:docMk/>
            <pc:sldMk cId="3403631181" sldId="273"/>
            <ac:spMk id="5" creationId="{00000000-0000-0000-0000-000000000000}"/>
          </ac:spMkLst>
        </pc:spChg>
        <pc:spChg chg="add del mod">
          <ac:chgData name="White,Shelby" userId="90e60525-36be-4c0f-8567-690407297b5d" providerId="ADAL" clId="{466886A1-D747-4C09-A0AB-86979E82BEE3}" dt="2023-02-15T22:53:12.164" v="3400"/>
          <ac:spMkLst>
            <pc:docMk/>
            <pc:sldMk cId="3403631181" sldId="273"/>
            <ac:spMk id="8" creationId="{B6F50038-C1D3-05FE-B2D3-AF8C6389DC8B}"/>
          </ac:spMkLst>
        </pc:spChg>
        <pc:spChg chg="add del mod">
          <ac:chgData name="White,Shelby" userId="90e60525-36be-4c0f-8567-690407297b5d" providerId="ADAL" clId="{466886A1-D747-4C09-A0AB-86979E82BEE3}" dt="2023-02-21T18:33:18.140" v="10750" actId="26606"/>
          <ac:spMkLst>
            <pc:docMk/>
            <pc:sldMk cId="3403631181" sldId="273"/>
            <ac:spMk id="9" creationId="{E091C5C2-5A17-C0B7-B51A-F02CF63C414A}"/>
          </ac:spMkLst>
        </pc:spChg>
        <pc:graphicFrameChg chg="add del">
          <ac:chgData name="White,Shelby" userId="90e60525-36be-4c0f-8567-690407297b5d" providerId="ADAL" clId="{466886A1-D747-4C09-A0AB-86979E82BEE3}" dt="2023-02-21T18:33:10.572" v="10748" actId="26606"/>
          <ac:graphicFrameMkLst>
            <pc:docMk/>
            <pc:sldMk cId="3403631181" sldId="273"/>
            <ac:graphicFrameMk id="26" creationId="{FB56B102-B60B-1CF3-BDB4-A1DDE487C407}"/>
          </ac:graphicFrameMkLst>
        </pc:graphicFrameChg>
        <pc:graphicFrameChg chg="add del">
          <ac:chgData name="White,Shelby" userId="90e60525-36be-4c0f-8567-690407297b5d" providerId="ADAL" clId="{466886A1-D747-4C09-A0AB-86979E82BEE3}" dt="2023-02-21T18:33:18.140" v="10750" actId="26606"/>
          <ac:graphicFrameMkLst>
            <pc:docMk/>
            <pc:sldMk cId="3403631181" sldId="273"/>
            <ac:graphicFrameMk id="27" creationId="{02C8991E-1394-5A94-E0A2-983EE9FF22AC}"/>
          </ac:graphicFrameMkLst>
        </pc:graphicFrameChg>
        <pc:picChg chg="add del mod">
          <ac:chgData name="White,Shelby" userId="90e60525-36be-4c0f-8567-690407297b5d" providerId="ADAL" clId="{466886A1-D747-4C09-A0AB-86979E82BEE3}" dt="2023-02-15T22:55:43.070" v="3409" actId="478"/>
          <ac:picMkLst>
            <pc:docMk/>
            <pc:sldMk cId="3403631181" sldId="273"/>
            <ac:picMk id="6" creationId="{20E47568-F3D5-2184-18CF-C8D24678D8A5}"/>
          </ac:picMkLst>
        </pc:picChg>
        <pc:picChg chg="add del mod">
          <ac:chgData name="White,Shelby" userId="90e60525-36be-4c0f-8567-690407297b5d" providerId="ADAL" clId="{466886A1-D747-4C09-A0AB-86979E82BEE3}" dt="2023-02-15T22:58:05.334" v="3419" actId="478"/>
          <ac:picMkLst>
            <pc:docMk/>
            <pc:sldMk cId="3403631181" sldId="273"/>
            <ac:picMk id="11" creationId="{F73ACA25-FA7F-9954-3AC3-EBE64E134642}"/>
          </ac:picMkLst>
        </pc:picChg>
        <pc:picChg chg="add del mod">
          <ac:chgData name="White,Shelby" userId="90e60525-36be-4c0f-8567-690407297b5d" providerId="ADAL" clId="{466886A1-D747-4C09-A0AB-86979E82BEE3}" dt="2023-02-15T22:58:04.681" v="3418" actId="478"/>
          <ac:picMkLst>
            <pc:docMk/>
            <pc:sldMk cId="3403631181" sldId="273"/>
            <ac:picMk id="13" creationId="{022DC222-EAC0-B908-2186-9BDC0C79CFB9}"/>
          </ac:picMkLst>
        </pc:picChg>
        <pc:picChg chg="del">
          <ac:chgData name="White,Shelby" userId="90e60525-36be-4c0f-8567-690407297b5d" providerId="ADAL" clId="{466886A1-D747-4C09-A0AB-86979E82BEE3}" dt="2023-02-15T22:35:43.791" v="2638" actId="478"/>
          <ac:picMkLst>
            <pc:docMk/>
            <pc:sldMk cId="3403631181" sldId="273"/>
            <ac:picMk id="15" creationId="{B7B170AE-E8AF-5CC3-E741-035B36090909}"/>
          </ac:picMkLst>
        </pc:picChg>
        <pc:picChg chg="add del mod">
          <ac:chgData name="White,Shelby" userId="90e60525-36be-4c0f-8567-690407297b5d" providerId="ADAL" clId="{466886A1-D747-4C09-A0AB-86979E82BEE3}" dt="2023-02-15T23:01:11.130" v="3441" actId="478"/>
          <ac:picMkLst>
            <pc:docMk/>
            <pc:sldMk cId="3403631181" sldId="273"/>
            <ac:picMk id="16" creationId="{7A9561AA-7835-A9F6-ECF4-011F58D0B60C}"/>
          </ac:picMkLst>
        </pc:picChg>
        <pc:picChg chg="add mod">
          <ac:chgData name="White,Shelby" userId="90e60525-36be-4c0f-8567-690407297b5d" providerId="ADAL" clId="{466886A1-D747-4C09-A0AB-86979E82BEE3}" dt="2023-02-15T23:05:58.970" v="3502" actId="1076"/>
          <ac:picMkLst>
            <pc:docMk/>
            <pc:sldMk cId="3403631181" sldId="273"/>
            <ac:picMk id="19" creationId="{7F1F6F6B-6A1C-E8B7-DB15-7381F4C0FAD8}"/>
          </ac:picMkLst>
        </pc:picChg>
        <pc:picChg chg="add del mod">
          <ac:chgData name="White,Shelby" userId="90e60525-36be-4c0f-8567-690407297b5d" providerId="ADAL" clId="{466886A1-D747-4C09-A0AB-86979E82BEE3}" dt="2023-02-15T23:04:11.790" v="3484" actId="478"/>
          <ac:picMkLst>
            <pc:docMk/>
            <pc:sldMk cId="3403631181" sldId="273"/>
            <ac:picMk id="22" creationId="{C4E924DA-E302-C304-4A6F-E168F873182E}"/>
          </ac:picMkLst>
        </pc:picChg>
        <pc:picChg chg="add mod">
          <ac:chgData name="White,Shelby" userId="90e60525-36be-4c0f-8567-690407297b5d" providerId="ADAL" clId="{466886A1-D747-4C09-A0AB-86979E82BEE3}" dt="2023-02-15T23:05:52.480" v="3501" actId="1076"/>
          <ac:picMkLst>
            <pc:docMk/>
            <pc:sldMk cId="3403631181" sldId="273"/>
            <ac:picMk id="24" creationId="{F5A726BB-C6B8-3D3E-F50B-27D116327D4B}"/>
          </ac:picMkLst>
        </pc:picChg>
        <pc:cxnChg chg="mod">
          <ac:chgData name="White,Shelby" userId="90e60525-36be-4c0f-8567-690407297b5d" providerId="ADAL" clId="{466886A1-D747-4C09-A0AB-86979E82BEE3}" dt="2023-02-15T23:06:21.304" v="3508" actId="1076"/>
          <ac:cxnSpMkLst>
            <pc:docMk/>
            <pc:sldMk cId="3403631181" sldId="273"/>
            <ac:cxnSpMk id="7" creationId="{00000000-0000-0000-0000-000000000000}"/>
          </ac:cxnSpMkLst>
        </pc:cxnChg>
      </pc:sldChg>
      <pc:sldChg chg="modSp add mod ord">
        <pc:chgData name="White,Shelby" userId="90e60525-36be-4c0f-8567-690407297b5d" providerId="ADAL" clId="{466886A1-D747-4C09-A0AB-86979E82BEE3}" dt="2023-02-20T16:41:18.255" v="4648" actId="20577"/>
        <pc:sldMkLst>
          <pc:docMk/>
          <pc:sldMk cId="1248002556" sldId="274"/>
        </pc:sldMkLst>
        <pc:spChg chg="mod">
          <ac:chgData name="White,Shelby" userId="90e60525-36be-4c0f-8567-690407297b5d" providerId="ADAL" clId="{466886A1-D747-4C09-A0AB-86979E82BEE3}" dt="2023-02-20T16:41:18.255" v="4648" actId="20577"/>
          <ac:spMkLst>
            <pc:docMk/>
            <pc:sldMk cId="1248002556" sldId="274"/>
            <ac:spMk id="3" creationId="{00000000-0000-0000-0000-000000000000}"/>
          </ac:spMkLst>
        </pc:spChg>
      </pc:sldChg>
      <pc:sldChg chg="add">
        <pc:chgData name="White,Shelby" userId="90e60525-36be-4c0f-8567-690407297b5d" providerId="ADAL" clId="{466886A1-D747-4C09-A0AB-86979E82BEE3}" dt="2023-02-20T16:19:28.809" v="3556" actId="2890"/>
        <pc:sldMkLst>
          <pc:docMk/>
          <pc:sldMk cId="2035124541" sldId="275"/>
        </pc:sldMkLst>
      </pc:sldChg>
      <pc:sldChg chg="addSp delSp modSp add mod">
        <pc:chgData name="White,Shelby" userId="90e60525-36be-4c0f-8567-690407297b5d" providerId="ADAL" clId="{466886A1-D747-4C09-A0AB-86979E82BEE3}" dt="2023-02-20T16:53:10.282" v="5246" actId="113"/>
        <pc:sldMkLst>
          <pc:docMk/>
          <pc:sldMk cId="191550566" sldId="276"/>
        </pc:sldMkLst>
        <pc:spChg chg="mod">
          <ac:chgData name="White,Shelby" userId="90e60525-36be-4c0f-8567-690407297b5d" providerId="ADAL" clId="{466886A1-D747-4C09-A0AB-86979E82BEE3}" dt="2023-02-20T16:42:27.538" v="4667" actId="20577"/>
          <ac:spMkLst>
            <pc:docMk/>
            <pc:sldMk cId="191550566" sldId="276"/>
            <ac:spMk id="5" creationId="{00000000-0000-0000-0000-000000000000}"/>
          </ac:spMkLst>
        </pc:spChg>
        <pc:spChg chg="mod">
          <ac:chgData name="White,Shelby" userId="90e60525-36be-4c0f-8567-690407297b5d" providerId="ADAL" clId="{466886A1-D747-4C09-A0AB-86979E82BEE3}" dt="2023-02-20T16:53:10.282" v="5246" actId="113"/>
          <ac:spMkLst>
            <pc:docMk/>
            <pc:sldMk cId="191550566" sldId="276"/>
            <ac:spMk id="6" creationId="{00000000-0000-0000-0000-000000000000}"/>
          </ac:spMkLst>
        </pc:spChg>
        <pc:picChg chg="add mod">
          <ac:chgData name="White,Shelby" userId="90e60525-36be-4c0f-8567-690407297b5d" providerId="ADAL" clId="{466886A1-D747-4C09-A0AB-86979E82BEE3}" dt="2023-02-20T16:51:59.771" v="5220" actId="14100"/>
          <ac:picMkLst>
            <pc:docMk/>
            <pc:sldMk cId="191550566" sldId="276"/>
            <ac:picMk id="3" creationId="{A6A944B3-331A-4BE9-8437-90C587EBF056}"/>
          </ac:picMkLst>
        </pc:picChg>
        <pc:picChg chg="del">
          <ac:chgData name="White,Shelby" userId="90e60525-36be-4c0f-8567-690407297b5d" providerId="ADAL" clId="{466886A1-D747-4C09-A0AB-86979E82BEE3}" dt="2023-02-20T16:42:58.643" v="4674" actId="478"/>
          <ac:picMkLst>
            <pc:docMk/>
            <pc:sldMk cId="191550566" sldId="276"/>
            <ac:picMk id="4" creationId="{EF043000-1ECA-C356-A635-ECFF5046900F}"/>
          </ac:picMkLst>
        </pc:picChg>
        <pc:picChg chg="add mod">
          <ac:chgData name="White,Shelby" userId="90e60525-36be-4c0f-8567-690407297b5d" providerId="ADAL" clId="{466886A1-D747-4C09-A0AB-86979E82BEE3}" dt="2023-02-20T16:52:48.338" v="5243" actId="14100"/>
          <ac:picMkLst>
            <pc:docMk/>
            <pc:sldMk cId="191550566" sldId="276"/>
            <ac:picMk id="7" creationId="{0C41C85A-389A-FECA-8B65-A52DDECF0DD4}"/>
          </ac:picMkLst>
        </pc:picChg>
      </pc:sldChg>
      <pc:sldChg chg="addSp delSp modSp add del mod">
        <pc:chgData name="White,Shelby" userId="90e60525-36be-4c0f-8567-690407297b5d" providerId="ADAL" clId="{466886A1-D747-4C09-A0AB-86979E82BEE3}" dt="2023-02-20T16:57:46.892" v="5290" actId="2696"/>
        <pc:sldMkLst>
          <pc:docMk/>
          <pc:sldMk cId="3145698172" sldId="277"/>
        </pc:sldMkLst>
        <pc:spChg chg="mod">
          <ac:chgData name="White,Shelby" userId="90e60525-36be-4c0f-8567-690407297b5d" providerId="ADAL" clId="{466886A1-D747-4C09-A0AB-86979E82BEE3}" dt="2023-02-20T16:49:34.513" v="4952" actId="20577"/>
          <ac:spMkLst>
            <pc:docMk/>
            <pc:sldMk cId="3145698172" sldId="277"/>
            <ac:spMk id="5" creationId="{00000000-0000-0000-0000-000000000000}"/>
          </ac:spMkLst>
        </pc:spChg>
        <pc:spChg chg="del mod">
          <ac:chgData name="White,Shelby" userId="90e60525-36be-4c0f-8567-690407297b5d" providerId="ADAL" clId="{466886A1-D747-4C09-A0AB-86979E82BEE3}" dt="2023-02-20T16:52:07.581" v="5223"/>
          <ac:spMkLst>
            <pc:docMk/>
            <pc:sldMk cId="3145698172" sldId="277"/>
            <ac:spMk id="6" creationId="{00000000-0000-0000-0000-000000000000}"/>
          </ac:spMkLst>
        </pc:spChg>
        <pc:picChg chg="del">
          <ac:chgData name="White,Shelby" userId="90e60525-36be-4c0f-8567-690407297b5d" providerId="ADAL" clId="{466886A1-D747-4C09-A0AB-86979E82BEE3}" dt="2023-02-20T16:48:19.464" v="4907" actId="478"/>
          <ac:picMkLst>
            <pc:docMk/>
            <pc:sldMk cId="3145698172" sldId="277"/>
            <ac:picMk id="3" creationId="{A6A944B3-331A-4BE9-8437-90C587EBF056}"/>
          </ac:picMkLst>
        </pc:picChg>
        <pc:picChg chg="add del mod">
          <ac:chgData name="White,Shelby" userId="90e60525-36be-4c0f-8567-690407297b5d" providerId="ADAL" clId="{466886A1-D747-4C09-A0AB-86979E82BEE3}" dt="2023-02-20T16:52:36.376" v="5238" actId="21"/>
          <ac:picMkLst>
            <pc:docMk/>
            <pc:sldMk cId="3145698172" sldId="277"/>
            <ac:picMk id="4" creationId="{F76C7551-EFFC-688E-2E1F-31BA0B714CD9}"/>
          </ac:picMkLst>
        </pc:picChg>
      </pc:sldChg>
      <pc:sldChg chg="addSp delSp modSp add mod">
        <pc:chgData name="White,Shelby" userId="90e60525-36be-4c0f-8567-690407297b5d" providerId="ADAL" clId="{466886A1-D747-4C09-A0AB-86979E82BEE3}" dt="2023-02-20T17:15:16.264" v="6155" actId="113"/>
        <pc:sldMkLst>
          <pc:docMk/>
          <pc:sldMk cId="4226175155" sldId="277"/>
        </pc:sldMkLst>
        <pc:spChg chg="mod">
          <ac:chgData name="White,Shelby" userId="90e60525-36be-4c0f-8567-690407297b5d" providerId="ADAL" clId="{466886A1-D747-4C09-A0AB-86979E82BEE3}" dt="2023-02-20T16:58:11.756" v="5348" actId="20577"/>
          <ac:spMkLst>
            <pc:docMk/>
            <pc:sldMk cId="4226175155" sldId="277"/>
            <ac:spMk id="5" creationId="{00000000-0000-0000-0000-000000000000}"/>
          </ac:spMkLst>
        </pc:spChg>
        <pc:spChg chg="mod">
          <ac:chgData name="White,Shelby" userId="90e60525-36be-4c0f-8567-690407297b5d" providerId="ADAL" clId="{466886A1-D747-4C09-A0AB-86979E82BEE3}" dt="2023-02-20T17:15:16.264" v="6155" actId="113"/>
          <ac:spMkLst>
            <pc:docMk/>
            <pc:sldMk cId="4226175155" sldId="277"/>
            <ac:spMk id="6" creationId="{00000000-0000-0000-0000-000000000000}"/>
          </ac:spMkLst>
        </pc:spChg>
        <pc:picChg chg="del">
          <ac:chgData name="White,Shelby" userId="90e60525-36be-4c0f-8567-690407297b5d" providerId="ADAL" clId="{466886A1-D747-4C09-A0AB-86979E82BEE3}" dt="2023-02-20T17:01:18.835" v="5996" actId="478"/>
          <ac:picMkLst>
            <pc:docMk/>
            <pc:sldMk cId="4226175155" sldId="277"/>
            <ac:picMk id="3" creationId="{A6A944B3-331A-4BE9-8437-90C587EBF056}"/>
          </ac:picMkLst>
        </pc:picChg>
        <pc:picChg chg="add del mod">
          <ac:chgData name="White,Shelby" userId="90e60525-36be-4c0f-8567-690407297b5d" providerId="ADAL" clId="{466886A1-D747-4C09-A0AB-86979E82BEE3}" dt="2023-02-20T17:06:23.105" v="6001" actId="478"/>
          <ac:picMkLst>
            <pc:docMk/>
            <pc:sldMk cId="4226175155" sldId="277"/>
            <ac:picMk id="4" creationId="{BE08DEC3-C386-3089-5D25-23891B5A5928}"/>
          </ac:picMkLst>
        </pc:picChg>
        <pc:picChg chg="del">
          <ac:chgData name="White,Shelby" userId="90e60525-36be-4c0f-8567-690407297b5d" providerId="ADAL" clId="{466886A1-D747-4C09-A0AB-86979E82BEE3}" dt="2023-02-20T17:01:19.638" v="5997" actId="478"/>
          <ac:picMkLst>
            <pc:docMk/>
            <pc:sldMk cId="4226175155" sldId="277"/>
            <ac:picMk id="7" creationId="{0C41C85A-389A-FECA-8B65-A52DDECF0DD4}"/>
          </ac:picMkLst>
        </pc:picChg>
        <pc:picChg chg="add del mod">
          <ac:chgData name="White,Shelby" userId="90e60525-36be-4c0f-8567-690407297b5d" providerId="ADAL" clId="{466886A1-D747-4C09-A0AB-86979E82BEE3}" dt="2023-02-20T17:07:12.428" v="6010" actId="478"/>
          <ac:picMkLst>
            <pc:docMk/>
            <pc:sldMk cId="4226175155" sldId="277"/>
            <ac:picMk id="10" creationId="{31975F61-972B-F369-62F0-08A094C00834}"/>
          </ac:picMkLst>
        </pc:picChg>
        <pc:picChg chg="add mod">
          <ac:chgData name="White,Shelby" userId="90e60525-36be-4c0f-8567-690407297b5d" providerId="ADAL" clId="{466886A1-D747-4C09-A0AB-86979E82BEE3}" dt="2023-02-20T17:07:32.049" v="6017" actId="14100"/>
          <ac:picMkLst>
            <pc:docMk/>
            <pc:sldMk cId="4226175155" sldId="277"/>
            <ac:picMk id="12" creationId="{75FEE38F-0B67-D2C3-8230-5B51E8C449C2}"/>
          </ac:picMkLst>
        </pc:picChg>
      </pc:sldChg>
      <pc:sldChg chg="addSp delSp modSp add mod">
        <pc:chgData name="White,Shelby" userId="90e60525-36be-4c0f-8567-690407297b5d" providerId="ADAL" clId="{466886A1-D747-4C09-A0AB-86979E82BEE3}" dt="2023-02-20T17:14:10.147" v="6151" actId="14100"/>
        <pc:sldMkLst>
          <pc:docMk/>
          <pc:sldMk cId="2323566270" sldId="278"/>
        </pc:sldMkLst>
        <pc:spChg chg="mod">
          <ac:chgData name="White,Shelby" userId="90e60525-36be-4c0f-8567-690407297b5d" providerId="ADAL" clId="{466886A1-D747-4C09-A0AB-86979E82BEE3}" dt="2023-02-20T17:07:57.162" v="6031" actId="20577"/>
          <ac:spMkLst>
            <pc:docMk/>
            <pc:sldMk cId="2323566270" sldId="278"/>
            <ac:spMk id="5" creationId="{00000000-0000-0000-0000-000000000000}"/>
          </ac:spMkLst>
        </pc:spChg>
        <pc:spChg chg="mod">
          <ac:chgData name="White,Shelby" userId="90e60525-36be-4c0f-8567-690407297b5d" providerId="ADAL" clId="{466886A1-D747-4C09-A0AB-86979E82BEE3}" dt="2023-02-20T17:08:49.113" v="6064" actId="20577"/>
          <ac:spMkLst>
            <pc:docMk/>
            <pc:sldMk cId="2323566270" sldId="278"/>
            <ac:spMk id="6" creationId="{00000000-0000-0000-0000-000000000000}"/>
          </ac:spMkLst>
        </pc:spChg>
        <pc:picChg chg="add del mod">
          <ac:chgData name="White,Shelby" userId="90e60525-36be-4c0f-8567-690407297b5d" providerId="ADAL" clId="{466886A1-D747-4C09-A0AB-86979E82BEE3}" dt="2023-02-20T17:09:16.063" v="6069" actId="478"/>
          <ac:picMkLst>
            <pc:docMk/>
            <pc:sldMk cId="2323566270" sldId="278"/>
            <ac:picMk id="3" creationId="{26F11834-0767-A4B8-189F-D75A2886D0F7}"/>
          </ac:picMkLst>
        </pc:picChg>
        <pc:picChg chg="add del mod">
          <ac:chgData name="White,Shelby" userId="90e60525-36be-4c0f-8567-690407297b5d" providerId="ADAL" clId="{466886A1-D747-4C09-A0AB-86979E82BEE3}" dt="2023-02-20T17:10:07.722" v="6073" actId="478"/>
          <ac:picMkLst>
            <pc:docMk/>
            <pc:sldMk cId="2323566270" sldId="278"/>
            <ac:picMk id="7" creationId="{66DD7D7D-2722-61D0-078A-60666BA94124}"/>
          </ac:picMkLst>
        </pc:picChg>
        <pc:picChg chg="add mod">
          <ac:chgData name="White,Shelby" userId="90e60525-36be-4c0f-8567-690407297b5d" providerId="ADAL" clId="{466886A1-D747-4C09-A0AB-86979E82BEE3}" dt="2023-02-20T17:13:29.859" v="6145" actId="1076"/>
          <ac:picMkLst>
            <pc:docMk/>
            <pc:sldMk cId="2323566270" sldId="278"/>
            <ac:picMk id="10" creationId="{166B8BB1-DCBD-F1E8-7ABF-40D166A62E49}"/>
          </ac:picMkLst>
        </pc:picChg>
        <pc:picChg chg="del">
          <ac:chgData name="White,Shelby" userId="90e60525-36be-4c0f-8567-690407297b5d" providerId="ADAL" clId="{466886A1-D747-4C09-A0AB-86979E82BEE3}" dt="2023-02-20T17:08:12.561" v="6062" actId="478"/>
          <ac:picMkLst>
            <pc:docMk/>
            <pc:sldMk cId="2323566270" sldId="278"/>
            <ac:picMk id="12" creationId="{75FEE38F-0B67-D2C3-8230-5B51E8C449C2}"/>
          </ac:picMkLst>
        </pc:picChg>
        <pc:picChg chg="add mod">
          <ac:chgData name="White,Shelby" userId="90e60525-36be-4c0f-8567-690407297b5d" providerId="ADAL" clId="{466886A1-D747-4C09-A0AB-86979E82BEE3}" dt="2023-02-20T17:14:10.147" v="6151" actId="14100"/>
          <ac:picMkLst>
            <pc:docMk/>
            <pc:sldMk cId="2323566270" sldId="278"/>
            <ac:picMk id="13" creationId="{478B80DA-A16F-2EF5-DD49-3D7E68ABEC85}"/>
          </ac:picMkLst>
        </pc:picChg>
        <pc:picChg chg="add del mod">
          <ac:chgData name="White,Shelby" userId="90e60525-36be-4c0f-8567-690407297b5d" providerId="ADAL" clId="{466886A1-D747-4C09-A0AB-86979E82BEE3}" dt="2023-02-20T17:12:45.747" v="6136" actId="478"/>
          <ac:picMkLst>
            <pc:docMk/>
            <pc:sldMk cId="2323566270" sldId="278"/>
            <ac:picMk id="15" creationId="{EA647900-D335-B90B-3B72-FBCBC8CB9015}"/>
          </ac:picMkLst>
        </pc:picChg>
        <pc:picChg chg="add del mod">
          <ac:chgData name="White,Shelby" userId="90e60525-36be-4c0f-8567-690407297b5d" providerId="ADAL" clId="{466886A1-D747-4C09-A0AB-86979E82BEE3}" dt="2023-02-20T17:13:46.971" v="6146" actId="478"/>
          <ac:picMkLst>
            <pc:docMk/>
            <pc:sldMk cId="2323566270" sldId="278"/>
            <ac:picMk id="17" creationId="{B3DA768A-D6B9-0721-AF81-80FFC5E1378A}"/>
          </ac:picMkLst>
        </pc:picChg>
        <pc:picChg chg="add mod">
          <ac:chgData name="White,Shelby" userId="90e60525-36be-4c0f-8567-690407297b5d" providerId="ADAL" clId="{466886A1-D747-4C09-A0AB-86979E82BEE3}" dt="2023-02-20T17:13:56.848" v="6149" actId="1076"/>
          <ac:picMkLst>
            <pc:docMk/>
            <pc:sldMk cId="2323566270" sldId="278"/>
            <ac:picMk id="19" creationId="{A464F0E4-7704-568F-B899-F15CDC583EA0}"/>
          </ac:picMkLst>
        </pc:picChg>
      </pc:sldChg>
      <pc:sldChg chg="modSp add mod ord">
        <pc:chgData name="White,Shelby" userId="90e60525-36be-4c0f-8567-690407297b5d" providerId="ADAL" clId="{466886A1-D747-4C09-A0AB-86979E82BEE3}" dt="2023-02-20T17:15:51.457" v="6199" actId="404"/>
        <pc:sldMkLst>
          <pc:docMk/>
          <pc:sldMk cId="4131774953" sldId="279"/>
        </pc:sldMkLst>
        <pc:spChg chg="mod">
          <ac:chgData name="White,Shelby" userId="90e60525-36be-4c0f-8567-690407297b5d" providerId="ADAL" clId="{466886A1-D747-4C09-A0AB-86979E82BEE3}" dt="2023-02-20T17:15:51.457" v="6199" actId="404"/>
          <ac:spMkLst>
            <pc:docMk/>
            <pc:sldMk cId="4131774953" sldId="279"/>
            <ac:spMk id="3" creationId="{00000000-0000-0000-0000-000000000000}"/>
          </ac:spMkLst>
        </pc:spChg>
      </pc:sldChg>
      <pc:sldChg chg="addSp delSp modSp add mod ord">
        <pc:chgData name="White,Shelby" userId="90e60525-36be-4c0f-8567-690407297b5d" providerId="ADAL" clId="{466886A1-D747-4C09-A0AB-86979E82BEE3}" dt="2023-02-20T18:05:55.105" v="8016" actId="20577"/>
        <pc:sldMkLst>
          <pc:docMk/>
          <pc:sldMk cId="219229910" sldId="280"/>
        </pc:sldMkLst>
        <pc:spChg chg="mod">
          <ac:chgData name="White,Shelby" userId="90e60525-36be-4c0f-8567-690407297b5d" providerId="ADAL" clId="{466886A1-D747-4C09-A0AB-86979E82BEE3}" dt="2023-02-20T17:16:47.169" v="6249" actId="20577"/>
          <ac:spMkLst>
            <pc:docMk/>
            <pc:sldMk cId="219229910" sldId="280"/>
            <ac:spMk id="5" creationId="{00000000-0000-0000-0000-000000000000}"/>
          </ac:spMkLst>
        </pc:spChg>
        <pc:spChg chg="mod">
          <ac:chgData name="White,Shelby" userId="90e60525-36be-4c0f-8567-690407297b5d" providerId="ADAL" clId="{466886A1-D747-4C09-A0AB-86979E82BEE3}" dt="2023-02-20T18:05:55.105" v="8016" actId="20577"/>
          <ac:spMkLst>
            <pc:docMk/>
            <pc:sldMk cId="219229910" sldId="280"/>
            <ac:spMk id="6" creationId="{00000000-0000-0000-0000-000000000000}"/>
          </ac:spMkLst>
        </pc:spChg>
        <pc:picChg chg="add mod">
          <ac:chgData name="White,Shelby" userId="90e60525-36be-4c0f-8567-690407297b5d" providerId="ADAL" clId="{466886A1-D747-4C09-A0AB-86979E82BEE3}" dt="2023-02-20T17:22:43.300" v="6623" actId="1076"/>
          <ac:picMkLst>
            <pc:docMk/>
            <pc:sldMk cId="219229910" sldId="280"/>
            <ac:picMk id="3" creationId="{8140DF12-8FB5-4C6D-636D-C52637548C60}"/>
          </ac:picMkLst>
        </pc:picChg>
        <pc:picChg chg="del">
          <ac:chgData name="White,Shelby" userId="90e60525-36be-4c0f-8567-690407297b5d" providerId="ADAL" clId="{466886A1-D747-4C09-A0AB-86979E82BEE3}" dt="2023-02-20T17:16:49.204" v="6250" actId="478"/>
          <ac:picMkLst>
            <pc:docMk/>
            <pc:sldMk cId="219229910" sldId="280"/>
            <ac:picMk id="10" creationId="{166B8BB1-DCBD-F1E8-7ABF-40D166A62E49}"/>
          </ac:picMkLst>
        </pc:picChg>
        <pc:picChg chg="del">
          <ac:chgData name="White,Shelby" userId="90e60525-36be-4c0f-8567-690407297b5d" providerId="ADAL" clId="{466886A1-D747-4C09-A0AB-86979E82BEE3}" dt="2023-02-20T17:16:49.993" v="6251" actId="478"/>
          <ac:picMkLst>
            <pc:docMk/>
            <pc:sldMk cId="219229910" sldId="280"/>
            <ac:picMk id="13" creationId="{478B80DA-A16F-2EF5-DD49-3D7E68ABEC85}"/>
          </ac:picMkLst>
        </pc:picChg>
        <pc:picChg chg="del">
          <ac:chgData name="White,Shelby" userId="90e60525-36be-4c0f-8567-690407297b5d" providerId="ADAL" clId="{466886A1-D747-4C09-A0AB-86979E82BEE3}" dt="2023-02-20T17:16:50.652" v="6252" actId="478"/>
          <ac:picMkLst>
            <pc:docMk/>
            <pc:sldMk cId="219229910" sldId="280"/>
            <ac:picMk id="19" creationId="{A464F0E4-7704-568F-B899-F15CDC583EA0}"/>
          </ac:picMkLst>
        </pc:picChg>
      </pc:sldChg>
      <pc:sldChg chg="addSp delSp modSp add mod">
        <pc:chgData name="White,Shelby" userId="90e60525-36be-4c0f-8567-690407297b5d" providerId="ADAL" clId="{466886A1-D747-4C09-A0AB-86979E82BEE3}" dt="2023-02-20T17:55:25.091" v="7487" actId="1076"/>
        <pc:sldMkLst>
          <pc:docMk/>
          <pc:sldMk cId="2856919526" sldId="281"/>
        </pc:sldMkLst>
        <pc:spChg chg="mod">
          <ac:chgData name="White,Shelby" userId="90e60525-36be-4c0f-8567-690407297b5d" providerId="ADAL" clId="{466886A1-D747-4C09-A0AB-86979E82BEE3}" dt="2023-02-20T17:25:48.291" v="6811" actId="20577"/>
          <ac:spMkLst>
            <pc:docMk/>
            <pc:sldMk cId="2856919526" sldId="281"/>
            <ac:spMk id="5" creationId="{00000000-0000-0000-0000-000000000000}"/>
          </ac:spMkLst>
        </pc:spChg>
        <pc:spChg chg="mod">
          <ac:chgData name="White,Shelby" userId="90e60525-36be-4c0f-8567-690407297b5d" providerId="ADAL" clId="{466886A1-D747-4C09-A0AB-86979E82BEE3}" dt="2023-02-20T17:55:15.188" v="7485" actId="403"/>
          <ac:spMkLst>
            <pc:docMk/>
            <pc:sldMk cId="2856919526" sldId="281"/>
            <ac:spMk id="6" creationId="{00000000-0000-0000-0000-000000000000}"/>
          </ac:spMkLst>
        </pc:spChg>
        <pc:picChg chg="del">
          <ac:chgData name="White,Shelby" userId="90e60525-36be-4c0f-8567-690407297b5d" providerId="ADAL" clId="{466886A1-D747-4C09-A0AB-86979E82BEE3}" dt="2023-02-20T17:25:52.796" v="6812" actId="478"/>
          <ac:picMkLst>
            <pc:docMk/>
            <pc:sldMk cId="2856919526" sldId="281"/>
            <ac:picMk id="3" creationId="{8140DF12-8FB5-4C6D-636D-C52637548C60}"/>
          </ac:picMkLst>
        </pc:picChg>
        <pc:picChg chg="add del mod">
          <ac:chgData name="White,Shelby" userId="90e60525-36be-4c0f-8567-690407297b5d" providerId="ADAL" clId="{466886A1-D747-4C09-A0AB-86979E82BEE3}" dt="2023-02-20T17:48:14.566" v="7449" actId="478"/>
          <ac:picMkLst>
            <pc:docMk/>
            <pc:sldMk cId="2856919526" sldId="281"/>
            <ac:picMk id="4" creationId="{88E78616-2271-6CB0-69B0-24C34044584B}"/>
          </ac:picMkLst>
        </pc:picChg>
        <pc:picChg chg="add del mod">
          <ac:chgData name="White,Shelby" userId="90e60525-36be-4c0f-8567-690407297b5d" providerId="ADAL" clId="{466886A1-D747-4C09-A0AB-86979E82BEE3}" dt="2023-02-20T17:48:13.553" v="7448" actId="478"/>
          <ac:picMkLst>
            <pc:docMk/>
            <pc:sldMk cId="2856919526" sldId="281"/>
            <ac:picMk id="8" creationId="{EC0B1064-1BDA-6A03-F694-50F01D1CA9E3}"/>
          </ac:picMkLst>
        </pc:picChg>
        <pc:picChg chg="add del mod">
          <ac:chgData name="White,Shelby" userId="90e60525-36be-4c0f-8567-690407297b5d" providerId="ADAL" clId="{466886A1-D747-4C09-A0AB-86979E82BEE3}" dt="2023-02-20T17:44:25.268" v="7443" actId="478"/>
          <ac:picMkLst>
            <pc:docMk/>
            <pc:sldMk cId="2856919526" sldId="281"/>
            <ac:picMk id="11" creationId="{6D95E5C3-E9F6-E617-E85B-7BE8230AC94A}"/>
          </ac:picMkLst>
        </pc:picChg>
        <pc:picChg chg="add del mod">
          <ac:chgData name="White,Shelby" userId="90e60525-36be-4c0f-8567-690407297b5d" providerId="ADAL" clId="{466886A1-D747-4C09-A0AB-86979E82BEE3}" dt="2023-02-20T17:52:14.736" v="7452" actId="478"/>
          <ac:picMkLst>
            <pc:docMk/>
            <pc:sldMk cId="2856919526" sldId="281"/>
            <ac:picMk id="13" creationId="{722AC04D-1D5F-C011-97C7-9B881DFAC860}"/>
          </ac:picMkLst>
        </pc:picChg>
        <pc:picChg chg="add del mod">
          <ac:chgData name="White,Shelby" userId="90e60525-36be-4c0f-8567-690407297b5d" providerId="ADAL" clId="{466886A1-D747-4C09-A0AB-86979E82BEE3}" dt="2023-02-20T17:54:52" v="7477" actId="478"/>
          <ac:picMkLst>
            <pc:docMk/>
            <pc:sldMk cId="2856919526" sldId="281"/>
            <ac:picMk id="15" creationId="{73029550-1EA4-5CF6-75C8-A5CE764F117B}"/>
          </ac:picMkLst>
        </pc:picChg>
        <pc:picChg chg="add mod">
          <ac:chgData name="White,Shelby" userId="90e60525-36be-4c0f-8567-690407297b5d" providerId="ADAL" clId="{466886A1-D747-4C09-A0AB-86979E82BEE3}" dt="2023-02-20T17:55:21.806" v="7486" actId="14100"/>
          <ac:picMkLst>
            <pc:docMk/>
            <pc:sldMk cId="2856919526" sldId="281"/>
            <ac:picMk id="17" creationId="{AB100BF6-F7B3-DFBB-7392-A44523E54553}"/>
          </ac:picMkLst>
        </pc:picChg>
        <pc:picChg chg="add mod">
          <ac:chgData name="White,Shelby" userId="90e60525-36be-4c0f-8567-690407297b5d" providerId="ADAL" clId="{466886A1-D747-4C09-A0AB-86979E82BEE3}" dt="2023-02-20T17:55:25.091" v="7487" actId="1076"/>
          <ac:picMkLst>
            <pc:docMk/>
            <pc:sldMk cId="2856919526" sldId="281"/>
            <ac:picMk id="19" creationId="{630E18E7-03FA-D23D-4A6F-96A48CC18855}"/>
          </ac:picMkLst>
        </pc:picChg>
      </pc:sldChg>
      <pc:sldChg chg="addSp delSp modSp add mod">
        <pc:chgData name="White,Shelby" userId="90e60525-36be-4c0f-8567-690407297b5d" providerId="ADAL" clId="{466886A1-D747-4C09-A0AB-86979E82BEE3}" dt="2023-02-20T18:58:19.334" v="9596" actId="14100"/>
        <pc:sldMkLst>
          <pc:docMk/>
          <pc:sldMk cId="2725591905" sldId="282"/>
        </pc:sldMkLst>
        <pc:spChg chg="mod">
          <ac:chgData name="White,Shelby" userId="90e60525-36be-4c0f-8567-690407297b5d" providerId="ADAL" clId="{466886A1-D747-4C09-A0AB-86979E82BEE3}" dt="2023-02-20T18:04:41.323" v="7946" actId="20577"/>
          <ac:spMkLst>
            <pc:docMk/>
            <pc:sldMk cId="2725591905" sldId="282"/>
            <ac:spMk id="6" creationId="{00000000-0000-0000-0000-000000000000}"/>
          </ac:spMkLst>
        </pc:spChg>
        <pc:picChg chg="add del mod modCrop">
          <ac:chgData name="White,Shelby" userId="90e60525-36be-4c0f-8567-690407297b5d" providerId="ADAL" clId="{466886A1-D747-4C09-A0AB-86979E82BEE3}" dt="2023-02-20T18:57:57.588" v="9587" actId="478"/>
          <ac:picMkLst>
            <pc:docMk/>
            <pc:sldMk cId="2725591905" sldId="282"/>
            <ac:picMk id="3" creationId="{0D6F1DAE-86BB-8B90-A655-99C45AB20703}"/>
          </ac:picMkLst>
        </pc:picChg>
        <pc:picChg chg="add mod">
          <ac:chgData name="White,Shelby" userId="90e60525-36be-4c0f-8567-690407297b5d" providerId="ADAL" clId="{466886A1-D747-4C09-A0AB-86979E82BEE3}" dt="2023-02-20T18:04:24.461" v="7941" actId="14100"/>
          <ac:picMkLst>
            <pc:docMk/>
            <pc:sldMk cId="2725591905" sldId="282"/>
            <ac:picMk id="7" creationId="{362AC90C-EB16-3A9F-450C-153A7E5A4D43}"/>
          </ac:picMkLst>
        </pc:picChg>
        <pc:picChg chg="add del mod">
          <ac:chgData name="White,Shelby" userId="90e60525-36be-4c0f-8567-690407297b5d" providerId="ADAL" clId="{466886A1-D747-4C09-A0AB-86979E82BEE3}" dt="2023-02-20T18:57:03.340" v="9580" actId="478"/>
          <ac:picMkLst>
            <pc:docMk/>
            <pc:sldMk cId="2725591905" sldId="282"/>
            <ac:picMk id="10" creationId="{34B5EA7D-D1E8-2764-DAD3-E01D26DDB03C}"/>
          </ac:picMkLst>
        </pc:picChg>
        <pc:picChg chg="add mod">
          <ac:chgData name="White,Shelby" userId="90e60525-36be-4c0f-8567-690407297b5d" providerId="ADAL" clId="{466886A1-D747-4C09-A0AB-86979E82BEE3}" dt="2023-02-20T18:57:15.150" v="9586" actId="1076"/>
          <ac:picMkLst>
            <pc:docMk/>
            <pc:sldMk cId="2725591905" sldId="282"/>
            <ac:picMk id="12" creationId="{9D542824-B62D-4FDF-1A4E-85B0943FFE32}"/>
          </ac:picMkLst>
        </pc:picChg>
        <pc:picChg chg="add mod modCrop">
          <ac:chgData name="White,Shelby" userId="90e60525-36be-4c0f-8567-690407297b5d" providerId="ADAL" clId="{466886A1-D747-4C09-A0AB-86979E82BEE3}" dt="2023-02-20T18:58:19.334" v="9596" actId="14100"/>
          <ac:picMkLst>
            <pc:docMk/>
            <pc:sldMk cId="2725591905" sldId="282"/>
            <ac:picMk id="14" creationId="{09E447CD-CD74-08E4-E0CE-AD6502525C4B}"/>
          </ac:picMkLst>
        </pc:picChg>
        <pc:picChg chg="del">
          <ac:chgData name="White,Shelby" userId="90e60525-36be-4c0f-8567-690407297b5d" providerId="ADAL" clId="{466886A1-D747-4C09-A0AB-86979E82BEE3}" dt="2023-02-20T17:53:24.315" v="7464" actId="478"/>
          <ac:picMkLst>
            <pc:docMk/>
            <pc:sldMk cId="2725591905" sldId="282"/>
            <ac:picMk id="15" creationId="{73029550-1EA4-5CF6-75C8-A5CE764F117B}"/>
          </ac:picMkLst>
        </pc:picChg>
        <pc:picChg chg="del">
          <ac:chgData name="White,Shelby" userId="90e60525-36be-4c0f-8567-690407297b5d" providerId="ADAL" clId="{466886A1-D747-4C09-A0AB-86979E82BEE3}" dt="2023-02-20T17:53:14.968" v="7462" actId="478"/>
          <ac:picMkLst>
            <pc:docMk/>
            <pc:sldMk cId="2725591905" sldId="282"/>
            <ac:picMk id="17" creationId="{AB100BF6-F7B3-DFBB-7392-A44523E54553}"/>
          </ac:picMkLst>
        </pc:picChg>
      </pc:sldChg>
      <pc:sldChg chg="modSp add mod ord">
        <pc:chgData name="White,Shelby" userId="90e60525-36be-4c0f-8567-690407297b5d" providerId="ADAL" clId="{466886A1-D747-4C09-A0AB-86979E82BEE3}" dt="2023-02-20T18:06:57.485" v="8057" actId="20577"/>
        <pc:sldMkLst>
          <pc:docMk/>
          <pc:sldMk cId="427802068" sldId="283"/>
        </pc:sldMkLst>
        <pc:spChg chg="mod">
          <ac:chgData name="White,Shelby" userId="90e60525-36be-4c0f-8567-690407297b5d" providerId="ADAL" clId="{466886A1-D747-4C09-A0AB-86979E82BEE3}" dt="2023-02-20T18:06:57.485" v="8057" actId="20577"/>
          <ac:spMkLst>
            <pc:docMk/>
            <pc:sldMk cId="427802068" sldId="283"/>
            <ac:spMk id="3" creationId="{00000000-0000-0000-0000-000000000000}"/>
          </ac:spMkLst>
        </pc:spChg>
      </pc:sldChg>
      <pc:sldChg chg="addSp delSp modSp add mod ord">
        <pc:chgData name="White,Shelby" userId="90e60525-36be-4c0f-8567-690407297b5d" providerId="ADAL" clId="{466886A1-D747-4C09-A0AB-86979E82BEE3}" dt="2023-02-20T18:54:36.668" v="9577" actId="20577"/>
        <pc:sldMkLst>
          <pc:docMk/>
          <pc:sldMk cId="2706334635" sldId="284"/>
        </pc:sldMkLst>
        <pc:spChg chg="mod">
          <ac:chgData name="White,Shelby" userId="90e60525-36be-4c0f-8567-690407297b5d" providerId="ADAL" clId="{466886A1-D747-4C09-A0AB-86979E82BEE3}" dt="2023-02-20T18:07:21.305" v="8099" actId="20577"/>
          <ac:spMkLst>
            <pc:docMk/>
            <pc:sldMk cId="2706334635" sldId="284"/>
            <ac:spMk id="5" creationId="{00000000-0000-0000-0000-000000000000}"/>
          </ac:spMkLst>
        </pc:spChg>
        <pc:spChg chg="mod">
          <ac:chgData name="White,Shelby" userId="90e60525-36be-4c0f-8567-690407297b5d" providerId="ADAL" clId="{466886A1-D747-4C09-A0AB-86979E82BEE3}" dt="2023-02-20T18:54:36.668" v="9577" actId="20577"/>
          <ac:spMkLst>
            <pc:docMk/>
            <pc:sldMk cId="2706334635" sldId="284"/>
            <ac:spMk id="6" creationId="{00000000-0000-0000-0000-000000000000}"/>
          </ac:spMkLst>
        </pc:spChg>
        <pc:picChg chg="del">
          <ac:chgData name="White,Shelby" userId="90e60525-36be-4c0f-8567-690407297b5d" providerId="ADAL" clId="{466886A1-D747-4C09-A0AB-86979E82BEE3}" dt="2023-02-20T18:12:17.684" v="9006" actId="478"/>
          <ac:picMkLst>
            <pc:docMk/>
            <pc:sldMk cId="2706334635" sldId="284"/>
            <ac:picMk id="2" creationId="{00000000-0000-0000-0000-000000000000}"/>
          </ac:picMkLst>
        </pc:picChg>
        <pc:picChg chg="add del mod">
          <ac:chgData name="White,Shelby" userId="90e60525-36be-4c0f-8567-690407297b5d" providerId="ADAL" clId="{466886A1-D747-4C09-A0AB-86979E82BEE3}" dt="2023-02-20T18:22:43.054" v="9170" actId="478"/>
          <ac:picMkLst>
            <pc:docMk/>
            <pc:sldMk cId="2706334635" sldId="284"/>
            <ac:picMk id="4" creationId="{91B2E383-E2F1-52C3-398F-1C92D5C5EE6D}"/>
          </ac:picMkLst>
        </pc:picChg>
        <pc:picChg chg="add mod">
          <ac:chgData name="White,Shelby" userId="90e60525-36be-4c0f-8567-690407297b5d" providerId="ADAL" clId="{466886A1-D747-4C09-A0AB-86979E82BEE3}" dt="2023-02-20T18:15:33.421" v="9159" actId="1076"/>
          <ac:picMkLst>
            <pc:docMk/>
            <pc:sldMk cId="2706334635" sldId="284"/>
            <ac:picMk id="8" creationId="{8D822761-93B1-C3F5-F853-A27CBBEA475B}"/>
          </ac:picMkLst>
        </pc:picChg>
        <pc:picChg chg="add del mod">
          <ac:chgData name="White,Shelby" userId="90e60525-36be-4c0f-8567-690407297b5d" providerId="ADAL" clId="{466886A1-D747-4C09-A0AB-86979E82BEE3}" dt="2023-02-20T18:16:13.515" v="9164" actId="478"/>
          <ac:picMkLst>
            <pc:docMk/>
            <pc:sldMk cId="2706334635" sldId="284"/>
            <ac:picMk id="10" creationId="{68BA2E6D-AEF2-D0E8-6108-3C8ABB00D329}"/>
          </ac:picMkLst>
        </pc:picChg>
        <pc:picChg chg="add mod">
          <ac:chgData name="White,Shelby" userId="90e60525-36be-4c0f-8567-690407297b5d" providerId="ADAL" clId="{466886A1-D747-4C09-A0AB-86979E82BEE3}" dt="2023-02-20T18:22:06.005" v="9169" actId="14100"/>
          <ac:picMkLst>
            <pc:docMk/>
            <pc:sldMk cId="2706334635" sldId="284"/>
            <ac:picMk id="12" creationId="{391F9568-7306-3E29-69F4-F01E757D8ADC}"/>
          </ac:picMkLst>
        </pc:picChg>
        <pc:picChg chg="add mod">
          <ac:chgData name="White,Shelby" userId="90e60525-36be-4c0f-8567-690407297b5d" providerId="ADAL" clId="{466886A1-D747-4C09-A0AB-86979E82BEE3}" dt="2023-02-20T18:22:51.090" v="9172" actId="1076"/>
          <ac:picMkLst>
            <pc:docMk/>
            <pc:sldMk cId="2706334635" sldId="284"/>
            <ac:picMk id="14" creationId="{75CE43F0-E323-DA4B-35C9-9E77E056BCEE}"/>
          </ac:picMkLst>
        </pc:picChg>
      </pc:sldChg>
      <pc:sldChg chg="addSp delSp modSp add mod">
        <pc:chgData name="White,Shelby" userId="90e60525-36be-4c0f-8567-690407297b5d" providerId="ADAL" clId="{466886A1-D747-4C09-A0AB-86979E82BEE3}" dt="2023-02-20T19:00:04.183" v="9635" actId="20577"/>
        <pc:sldMkLst>
          <pc:docMk/>
          <pc:sldMk cId="2496729213" sldId="285"/>
        </pc:sldMkLst>
        <pc:spChg chg="mod">
          <ac:chgData name="White,Shelby" userId="90e60525-36be-4c0f-8567-690407297b5d" providerId="ADAL" clId="{466886A1-D747-4C09-A0AB-86979E82BEE3}" dt="2023-02-20T18:24:03.061" v="9181" actId="20577"/>
          <ac:spMkLst>
            <pc:docMk/>
            <pc:sldMk cId="2496729213" sldId="285"/>
            <ac:spMk id="5" creationId="{00000000-0000-0000-0000-000000000000}"/>
          </ac:spMkLst>
        </pc:spChg>
        <pc:spChg chg="mod">
          <ac:chgData name="White,Shelby" userId="90e60525-36be-4c0f-8567-690407297b5d" providerId="ADAL" clId="{466886A1-D747-4C09-A0AB-86979E82BEE3}" dt="2023-02-20T19:00:04.183" v="9635" actId="20577"/>
          <ac:spMkLst>
            <pc:docMk/>
            <pc:sldMk cId="2496729213" sldId="285"/>
            <ac:spMk id="6" creationId="{00000000-0000-0000-0000-000000000000}"/>
          </ac:spMkLst>
        </pc:spChg>
        <pc:picChg chg="add del mod">
          <ac:chgData name="White,Shelby" userId="90e60525-36be-4c0f-8567-690407297b5d" providerId="ADAL" clId="{466886A1-D747-4C09-A0AB-86979E82BEE3}" dt="2023-02-20T18:47:02.704" v="9283" actId="478"/>
          <ac:picMkLst>
            <pc:docMk/>
            <pc:sldMk cId="2496729213" sldId="285"/>
            <ac:picMk id="3" creationId="{5C79B42C-5A58-D9C4-0E14-4E2543388147}"/>
          </ac:picMkLst>
        </pc:picChg>
        <pc:picChg chg="add del mod">
          <ac:chgData name="White,Shelby" userId="90e60525-36be-4c0f-8567-690407297b5d" providerId="ADAL" clId="{466886A1-D747-4C09-A0AB-86979E82BEE3}" dt="2023-02-20T18:28:33.308" v="9199" actId="478"/>
          <ac:picMkLst>
            <pc:docMk/>
            <pc:sldMk cId="2496729213" sldId="285"/>
            <ac:picMk id="7" creationId="{18B6515A-8E9A-9C97-C62C-AD81994AB2CC}"/>
          </ac:picMkLst>
        </pc:picChg>
        <pc:picChg chg="del">
          <ac:chgData name="White,Shelby" userId="90e60525-36be-4c0f-8567-690407297b5d" providerId="ADAL" clId="{466886A1-D747-4C09-A0AB-86979E82BEE3}" dt="2023-02-20T18:25:46.397" v="9187" actId="478"/>
          <ac:picMkLst>
            <pc:docMk/>
            <pc:sldMk cId="2496729213" sldId="285"/>
            <ac:picMk id="8" creationId="{8D822761-93B1-C3F5-F853-A27CBBEA475B}"/>
          </ac:picMkLst>
        </pc:picChg>
        <pc:picChg chg="add del mod">
          <ac:chgData name="White,Shelby" userId="90e60525-36be-4c0f-8567-690407297b5d" providerId="ADAL" clId="{466886A1-D747-4C09-A0AB-86979E82BEE3}" dt="2023-02-20T18:47:03.159" v="9284" actId="478"/>
          <ac:picMkLst>
            <pc:docMk/>
            <pc:sldMk cId="2496729213" sldId="285"/>
            <ac:picMk id="11" creationId="{82E4DD15-0F5D-CF8B-4C24-3FD07DC98B95}"/>
          </ac:picMkLst>
        </pc:picChg>
        <pc:picChg chg="del">
          <ac:chgData name="White,Shelby" userId="90e60525-36be-4c0f-8567-690407297b5d" providerId="ADAL" clId="{466886A1-D747-4C09-A0AB-86979E82BEE3}" dt="2023-02-20T18:25:48.035" v="9189" actId="478"/>
          <ac:picMkLst>
            <pc:docMk/>
            <pc:sldMk cId="2496729213" sldId="285"/>
            <ac:picMk id="12" creationId="{391F9568-7306-3E29-69F4-F01E757D8ADC}"/>
          </ac:picMkLst>
        </pc:picChg>
        <pc:picChg chg="del">
          <ac:chgData name="White,Shelby" userId="90e60525-36be-4c0f-8567-690407297b5d" providerId="ADAL" clId="{466886A1-D747-4C09-A0AB-86979E82BEE3}" dt="2023-02-20T18:25:47.250" v="9188" actId="478"/>
          <ac:picMkLst>
            <pc:docMk/>
            <pc:sldMk cId="2496729213" sldId="285"/>
            <ac:picMk id="14" creationId="{75CE43F0-E323-DA4B-35C9-9E77E056BCEE}"/>
          </ac:picMkLst>
        </pc:picChg>
        <pc:picChg chg="add del mod">
          <ac:chgData name="White,Shelby" userId="90e60525-36be-4c0f-8567-690407297b5d" providerId="ADAL" clId="{466886A1-D747-4C09-A0AB-86979E82BEE3}" dt="2023-02-20T18:45:14.885" v="9231"/>
          <ac:picMkLst>
            <pc:docMk/>
            <pc:sldMk cId="2496729213" sldId="285"/>
            <ac:picMk id="15" creationId="{940B5EC6-354B-79CE-5C99-2B5AFC704FE1}"/>
          </ac:picMkLst>
        </pc:picChg>
        <pc:picChg chg="add del mod">
          <ac:chgData name="White,Shelby" userId="90e60525-36be-4c0f-8567-690407297b5d" providerId="ADAL" clId="{466886A1-D747-4C09-A0AB-86979E82BEE3}" dt="2023-02-20T18:48:51.592" v="9340" actId="478"/>
          <ac:picMkLst>
            <pc:docMk/>
            <pc:sldMk cId="2496729213" sldId="285"/>
            <ac:picMk id="17" creationId="{9C18E2E7-1EC3-DCD9-835E-13B9C7117455}"/>
          </ac:picMkLst>
        </pc:picChg>
        <pc:picChg chg="add del mod">
          <ac:chgData name="White,Shelby" userId="90e60525-36be-4c0f-8567-690407297b5d" providerId="ADAL" clId="{466886A1-D747-4C09-A0AB-86979E82BEE3}" dt="2023-02-20T18:50:49.196" v="9445" actId="478"/>
          <ac:picMkLst>
            <pc:docMk/>
            <pc:sldMk cId="2496729213" sldId="285"/>
            <ac:picMk id="19" creationId="{E8434218-396E-BE4F-CCBA-4D1C9D26E842}"/>
          </ac:picMkLst>
        </pc:picChg>
        <pc:picChg chg="add mod">
          <ac:chgData name="White,Shelby" userId="90e60525-36be-4c0f-8567-690407297b5d" providerId="ADAL" clId="{466886A1-D747-4C09-A0AB-86979E82BEE3}" dt="2023-02-20T18:52:57.054" v="9575" actId="1076"/>
          <ac:picMkLst>
            <pc:docMk/>
            <pc:sldMk cId="2496729213" sldId="285"/>
            <ac:picMk id="21" creationId="{8FBD48E6-F0DF-DC68-0B7A-BD56267BA567}"/>
          </ac:picMkLst>
        </pc:picChg>
        <pc:picChg chg="add mod">
          <ac:chgData name="White,Shelby" userId="90e60525-36be-4c0f-8567-690407297b5d" providerId="ADAL" clId="{466886A1-D747-4C09-A0AB-86979E82BEE3}" dt="2023-02-20T18:59:52.891" v="9614" actId="1076"/>
          <ac:picMkLst>
            <pc:docMk/>
            <pc:sldMk cId="2496729213" sldId="285"/>
            <ac:picMk id="23" creationId="{5E7B35E1-DB1E-1AB4-8070-14A537ADAC6C}"/>
          </ac:picMkLst>
        </pc:picChg>
        <pc:cxnChg chg="mod">
          <ac:chgData name="White,Shelby" userId="90e60525-36be-4c0f-8567-690407297b5d" providerId="ADAL" clId="{466886A1-D747-4C09-A0AB-86979E82BEE3}" dt="2023-02-20T18:44:35.444" v="9207" actId="14100"/>
          <ac:cxnSpMkLst>
            <pc:docMk/>
            <pc:sldMk cId="2496729213" sldId="285"/>
            <ac:cxnSpMk id="9" creationId="{00000000-0000-0000-0000-000000000000}"/>
          </ac:cxnSpMkLst>
        </pc:cxnChg>
      </pc:sldChg>
      <pc:sldChg chg="modSp add mod ord">
        <pc:chgData name="White,Shelby" userId="90e60525-36be-4c0f-8567-690407297b5d" providerId="ADAL" clId="{466886A1-D747-4C09-A0AB-86979E82BEE3}" dt="2023-02-20T18:46:56.769" v="9281"/>
        <pc:sldMkLst>
          <pc:docMk/>
          <pc:sldMk cId="1375567690" sldId="286"/>
        </pc:sldMkLst>
        <pc:spChg chg="mod">
          <ac:chgData name="White,Shelby" userId="90e60525-36be-4c0f-8567-690407297b5d" providerId="ADAL" clId="{466886A1-D747-4C09-A0AB-86979E82BEE3}" dt="2023-02-20T18:46:20.273" v="9274" actId="20577"/>
          <ac:spMkLst>
            <pc:docMk/>
            <pc:sldMk cId="1375567690" sldId="286"/>
            <ac:spMk id="6" creationId="{00000000-0000-0000-0000-000000000000}"/>
          </ac:spMkLst>
        </pc:spChg>
        <pc:picChg chg="mod">
          <ac:chgData name="White,Shelby" userId="90e60525-36be-4c0f-8567-690407297b5d" providerId="ADAL" clId="{466886A1-D747-4C09-A0AB-86979E82BEE3}" dt="2023-02-20T18:46:36.725" v="9279" actId="1076"/>
          <ac:picMkLst>
            <pc:docMk/>
            <pc:sldMk cId="1375567690" sldId="286"/>
            <ac:picMk id="3" creationId="{5C79B42C-5A58-D9C4-0E14-4E2543388147}"/>
          </ac:picMkLst>
        </pc:picChg>
        <pc:picChg chg="mod">
          <ac:chgData name="White,Shelby" userId="90e60525-36be-4c0f-8567-690407297b5d" providerId="ADAL" clId="{466886A1-D747-4C09-A0AB-86979E82BEE3}" dt="2023-02-20T18:46:28.656" v="9277" actId="1076"/>
          <ac:picMkLst>
            <pc:docMk/>
            <pc:sldMk cId="1375567690" sldId="286"/>
            <ac:picMk id="11" creationId="{82E4DD15-0F5D-CF8B-4C24-3FD07DC98B95}"/>
          </ac:picMkLst>
        </pc:picChg>
      </pc:sldChg>
      <pc:sldChg chg="addSp modSp add mod">
        <pc:chgData name="White,Shelby" userId="90e60525-36be-4c0f-8567-690407297b5d" providerId="ADAL" clId="{466886A1-D747-4C09-A0AB-86979E82BEE3}" dt="2023-02-21T18:12:31.918" v="10746" actId="14100"/>
        <pc:sldMkLst>
          <pc:docMk/>
          <pc:sldMk cId="782171996" sldId="287"/>
        </pc:sldMkLst>
        <pc:spChg chg="mod">
          <ac:chgData name="White,Shelby" userId="90e60525-36be-4c0f-8567-690407297b5d" providerId="ADAL" clId="{466886A1-D747-4C09-A0AB-86979E82BEE3}" dt="2023-02-21T17:12:29.285" v="9680" actId="20577"/>
          <ac:spMkLst>
            <pc:docMk/>
            <pc:sldMk cId="782171996" sldId="287"/>
            <ac:spMk id="5" creationId="{00000000-0000-0000-0000-000000000000}"/>
          </ac:spMkLst>
        </pc:spChg>
        <pc:spChg chg="mod">
          <ac:chgData name="White,Shelby" userId="90e60525-36be-4c0f-8567-690407297b5d" providerId="ADAL" clId="{466886A1-D747-4C09-A0AB-86979E82BEE3}" dt="2023-02-21T17:22:42.300" v="10641" actId="13926"/>
          <ac:spMkLst>
            <pc:docMk/>
            <pc:sldMk cId="782171996" sldId="287"/>
            <ac:spMk id="6" creationId="{00000000-0000-0000-0000-000000000000}"/>
          </ac:spMkLst>
        </pc:spChg>
        <pc:graphicFrameChg chg="add mod modGraphic">
          <ac:chgData name="White,Shelby" userId="90e60525-36be-4c0f-8567-690407297b5d" providerId="ADAL" clId="{466886A1-D747-4C09-A0AB-86979E82BEE3}" dt="2023-02-21T18:12:31.918" v="10746" actId="14100"/>
          <ac:graphicFrameMkLst>
            <pc:docMk/>
            <pc:sldMk cId="782171996" sldId="287"/>
            <ac:graphicFrameMk id="3" creationId="{1FDE9203-D86E-0398-054E-0F42848BBF03}"/>
          </ac:graphicFrameMkLst>
        </pc:graphicFrameChg>
      </pc:sldChg>
    </pc:docChg>
  </pc:docChgLst>
  <pc:docChgLst>
    <pc:chgData name="Dobbins,Michael" userId="498465b5-609e-4e5e-a807-b4c78c68b25f" providerId="ADAL" clId="{CBCE3F3B-FFDC-4DDA-878F-854E5D4F2F2B}"/>
    <pc:docChg chg="delSld">
      <pc:chgData name="Dobbins,Michael" userId="498465b5-609e-4e5e-a807-b4c78c68b25f" providerId="ADAL" clId="{CBCE3F3B-FFDC-4DDA-878F-854E5D4F2F2B}" dt="2023-02-24T21:51:44.459" v="9" actId="47"/>
      <pc:docMkLst>
        <pc:docMk/>
      </pc:docMkLst>
      <pc:sldChg chg="del">
        <pc:chgData name="Dobbins,Michael" userId="498465b5-609e-4e5e-a807-b4c78c68b25f" providerId="ADAL" clId="{CBCE3F3B-FFDC-4DDA-878F-854E5D4F2F2B}" dt="2023-02-24T21:51:37.256" v="0" actId="47"/>
        <pc:sldMkLst>
          <pc:docMk/>
          <pc:sldMk cId="3927516086" sldId="258"/>
        </pc:sldMkLst>
      </pc:sldChg>
      <pc:sldChg chg="del">
        <pc:chgData name="Dobbins,Michael" userId="498465b5-609e-4e5e-a807-b4c78c68b25f" providerId="ADAL" clId="{CBCE3F3B-FFDC-4DDA-878F-854E5D4F2F2B}" dt="2023-02-24T21:51:39.955" v="2" actId="47"/>
        <pc:sldMkLst>
          <pc:docMk/>
          <pc:sldMk cId="55873132" sldId="260"/>
        </pc:sldMkLst>
      </pc:sldChg>
      <pc:sldChg chg="del">
        <pc:chgData name="Dobbins,Michael" userId="498465b5-609e-4e5e-a807-b4c78c68b25f" providerId="ADAL" clId="{CBCE3F3B-FFDC-4DDA-878F-854E5D4F2F2B}" dt="2023-02-24T21:51:40.614" v="3" actId="47"/>
        <pc:sldMkLst>
          <pc:docMk/>
          <pc:sldMk cId="3607131121" sldId="261"/>
        </pc:sldMkLst>
      </pc:sldChg>
      <pc:sldChg chg="del">
        <pc:chgData name="Dobbins,Michael" userId="498465b5-609e-4e5e-a807-b4c78c68b25f" providerId="ADAL" clId="{CBCE3F3B-FFDC-4DDA-878F-854E5D4F2F2B}" dt="2023-02-24T21:51:41.249" v="4" actId="47"/>
        <pc:sldMkLst>
          <pc:docMk/>
          <pc:sldMk cId="1279061670" sldId="262"/>
        </pc:sldMkLst>
      </pc:sldChg>
      <pc:sldChg chg="del">
        <pc:chgData name="Dobbins,Michael" userId="498465b5-609e-4e5e-a807-b4c78c68b25f" providerId="ADAL" clId="{CBCE3F3B-FFDC-4DDA-878F-854E5D4F2F2B}" dt="2023-02-24T21:51:41.851" v="5" actId="47"/>
        <pc:sldMkLst>
          <pc:docMk/>
          <pc:sldMk cId="3106512699" sldId="263"/>
        </pc:sldMkLst>
      </pc:sldChg>
      <pc:sldChg chg="del">
        <pc:chgData name="Dobbins,Michael" userId="498465b5-609e-4e5e-a807-b4c78c68b25f" providerId="ADAL" clId="{CBCE3F3B-FFDC-4DDA-878F-854E5D4F2F2B}" dt="2023-02-24T21:51:42.468" v="6" actId="47"/>
        <pc:sldMkLst>
          <pc:docMk/>
          <pc:sldMk cId="2824488263" sldId="264"/>
        </pc:sldMkLst>
      </pc:sldChg>
      <pc:sldChg chg="del">
        <pc:chgData name="Dobbins,Michael" userId="498465b5-609e-4e5e-a807-b4c78c68b25f" providerId="ADAL" clId="{CBCE3F3B-FFDC-4DDA-878F-854E5D4F2F2B}" dt="2023-02-24T21:51:43.783" v="8" actId="47"/>
        <pc:sldMkLst>
          <pc:docMk/>
          <pc:sldMk cId="671476049" sldId="266"/>
        </pc:sldMkLst>
      </pc:sldChg>
      <pc:sldChg chg="del">
        <pc:chgData name="Dobbins,Michael" userId="498465b5-609e-4e5e-a807-b4c78c68b25f" providerId="ADAL" clId="{CBCE3F3B-FFDC-4DDA-878F-854E5D4F2F2B}" dt="2023-02-24T21:51:44.459" v="9" actId="47"/>
        <pc:sldMkLst>
          <pc:docMk/>
          <pc:sldMk cId="1839158346" sldId="267"/>
        </pc:sldMkLst>
      </pc:sldChg>
      <pc:sldChg chg="del">
        <pc:chgData name="Dobbins,Michael" userId="498465b5-609e-4e5e-a807-b4c78c68b25f" providerId="ADAL" clId="{CBCE3F3B-FFDC-4DDA-878F-854E5D4F2F2B}" dt="2023-02-24T21:51:43.150" v="7" actId="47"/>
        <pc:sldMkLst>
          <pc:docMk/>
          <pc:sldMk cId="2078935673" sldId="269"/>
        </pc:sldMkLst>
      </pc:sldChg>
      <pc:sldChg chg="del">
        <pc:chgData name="Dobbins,Michael" userId="498465b5-609e-4e5e-a807-b4c78c68b25f" providerId="ADAL" clId="{CBCE3F3B-FFDC-4DDA-878F-854E5D4F2F2B}" dt="2023-02-24T21:51:39.089" v="1" actId="47"/>
        <pc:sldMkLst>
          <pc:docMk/>
          <pc:sldMk cId="2035124541"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76D89-ED4E-41C3-890A-571B7C6604D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30487BF-4F56-478A-BA00-92C71310ED4D}">
      <dgm:prSet phldrT="[Text]" custT="1"/>
      <dgm:spPr>
        <a:solidFill>
          <a:schemeClr val="accent6">
            <a:lumMod val="75000"/>
          </a:schemeClr>
        </a:solidFill>
      </dgm:spPr>
      <dgm:t>
        <a:bodyPr/>
        <a:lstStyle/>
        <a:p>
          <a:r>
            <a:rPr lang="en-US" sz="1800"/>
            <a:t>Ram Works</a:t>
          </a:r>
        </a:p>
      </dgm:t>
    </dgm:pt>
    <dgm:pt modelId="{4E79B139-7897-491A-809D-3FD638467CB5}" type="parTrans" cxnId="{9B06161A-C1C4-4AEC-9E21-DA2EFE4B38BE}">
      <dgm:prSet/>
      <dgm:spPr/>
      <dgm:t>
        <a:bodyPr/>
        <a:lstStyle/>
        <a:p>
          <a:endParaRPr lang="en-US" sz="1800"/>
        </a:p>
      </dgm:t>
    </dgm:pt>
    <dgm:pt modelId="{F472923C-A166-4780-93AF-F3DFB5BA4A33}" type="sibTrans" cxnId="{9B06161A-C1C4-4AEC-9E21-DA2EFE4B38BE}">
      <dgm:prSet/>
      <dgm:spPr/>
      <dgm:t>
        <a:bodyPr/>
        <a:lstStyle/>
        <a:p>
          <a:endParaRPr lang="en-US" sz="1800"/>
        </a:p>
      </dgm:t>
    </dgm:pt>
    <dgm:pt modelId="{4FF7966F-47AF-4C5B-99FA-766D4D004EF0}">
      <dgm:prSet phldrT="[Text]" custT="1"/>
      <dgm:spPr>
        <a:solidFill>
          <a:schemeClr val="accent6">
            <a:lumMod val="20000"/>
            <a:lumOff val="80000"/>
            <a:alpha val="90000"/>
          </a:schemeClr>
        </a:solidFill>
      </dgm:spPr>
      <dgm:t>
        <a:bodyPr/>
        <a:lstStyle/>
        <a:p>
          <a:r>
            <a:rPr lang="en-US" sz="1800"/>
            <a:t>Facilities creates Work Orders from requests and performs the work</a:t>
          </a:r>
        </a:p>
      </dgm:t>
    </dgm:pt>
    <dgm:pt modelId="{53B3C3CA-23C2-4DCF-9D07-EF0FB5B9A850}" type="parTrans" cxnId="{3F62440B-5E4A-48D4-98E2-6D409CAC43C0}">
      <dgm:prSet/>
      <dgm:spPr/>
      <dgm:t>
        <a:bodyPr/>
        <a:lstStyle/>
        <a:p>
          <a:endParaRPr lang="en-US" sz="1800"/>
        </a:p>
      </dgm:t>
    </dgm:pt>
    <dgm:pt modelId="{B11F5DF0-8989-4C1A-9B4F-32C0C44E5B4D}" type="sibTrans" cxnId="{3F62440B-5E4A-48D4-98E2-6D409CAC43C0}">
      <dgm:prSet/>
      <dgm:spPr/>
      <dgm:t>
        <a:bodyPr/>
        <a:lstStyle/>
        <a:p>
          <a:endParaRPr lang="en-US" sz="1800"/>
        </a:p>
      </dgm:t>
    </dgm:pt>
    <dgm:pt modelId="{28D77002-0196-4F50-818E-3A5FCF169494}">
      <dgm:prSet phldrT="[Text]" custT="1"/>
      <dgm:spPr>
        <a:solidFill>
          <a:srgbClr val="0D481E"/>
        </a:solidFill>
        <a:ln>
          <a:solidFill>
            <a:srgbClr val="0D3D1A"/>
          </a:solidFill>
        </a:ln>
      </dgm:spPr>
      <dgm:t>
        <a:bodyPr/>
        <a:lstStyle/>
        <a:p>
          <a:r>
            <a:rPr lang="en-US" sz="1800"/>
            <a:t>AiM</a:t>
          </a:r>
        </a:p>
      </dgm:t>
    </dgm:pt>
    <dgm:pt modelId="{B74E8678-54F4-486F-B35D-01A46B8C93B4}" type="parTrans" cxnId="{9CA139C4-9831-4750-ABD2-0F91CA7FEBFD}">
      <dgm:prSet/>
      <dgm:spPr/>
      <dgm:t>
        <a:bodyPr/>
        <a:lstStyle/>
        <a:p>
          <a:endParaRPr lang="en-US" sz="1800"/>
        </a:p>
      </dgm:t>
    </dgm:pt>
    <dgm:pt modelId="{C0FDF5F7-EE73-4391-8458-334E7B0E71E1}" type="sibTrans" cxnId="{9CA139C4-9831-4750-ABD2-0F91CA7FEBFD}">
      <dgm:prSet/>
      <dgm:spPr/>
      <dgm:t>
        <a:bodyPr/>
        <a:lstStyle/>
        <a:p>
          <a:endParaRPr lang="en-US" sz="1800"/>
        </a:p>
      </dgm:t>
    </dgm:pt>
    <dgm:pt modelId="{631CEE6C-BA6B-4223-A3E2-00B8E5D2ED93}">
      <dgm:prSet phldrT="[Text]" custT="1"/>
      <dgm:spPr/>
      <dgm:t>
        <a:bodyPr/>
        <a:lstStyle/>
        <a:p>
          <a:r>
            <a:rPr lang="en-US" sz="1800"/>
            <a:t>Department creates their own Work Orders to perform their own work</a:t>
          </a:r>
        </a:p>
      </dgm:t>
    </dgm:pt>
    <dgm:pt modelId="{89EC598C-88ED-40AD-87D2-15B8B50A9D62}" type="parTrans" cxnId="{4E7B4533-E777-4DD7-9FF1-344664A6C3D8}">
      <dgm:prSet/>
      <dgm:spPr/>
      <dgm:t>
        <a:bodyPr/>
        <a:lstStyle/>
        <a:p>
          <a:endParaRPr lang="en-US" sz="1800"/>
        </a:p>
      </dgm:t>
    </dgm:pt>
    <dgm:pt modelId="{1E00E3D9-61D4-4204-927D-2CFA2345D726}" type="sibTrans" cxnId="{4E7B4533-E777-4DD7-9FF1-344664A6C3D8}">
      <dgm:prSet/>
      <dgm:spPr/>
      <dgm:t>
        <a:bodyPr/>
        <a:lstStyle/>
        <a:p>
          <a:endParaRPr lang="en-US" sz="1800"/>
        </a:p>
      </dgm:t>
    </dgm:pt>
    <dgm:pt modelId="{12F72DC5-4B7D-4388-A116-DB50BB0C1280}">
      <dgm:prSet phldrT="[Text]" custT="1"/>
      <dgm:spPr/>
      <dgm:t>
        <a:bodyPr/>
        <a:lstStyle/>
        <a:p>
          <a:r>
            <a:rPr lang="en-US" sz="1800"/>
            <a:t>Department tracks their time on Work Orders</a:t>
          </a:r>
        </a:p>
      </dgm:t>
    </dgm:pt>
    <dgm:pt modelId="{C2794DB8-E003-4761-B461-A443F3CAFE51}" type="parTrans" cxnId="{010FC106-1DA1-4F9F-A4FB-99CED3434221}">
      <dgm:prSet/>
      <dgm:spPr/>
      <dgm:t>
        <a:bodyPr/>
        <a:lstStyle/>
        <a:p>
          <a:endParaRPr lang="en-US" sz="1800"/>
        </a:p>
      </dgm:t>
    </dgm:pt>
    <dgm:pt modelId="{800025DF-F828-437E-ADCE-C521B1012C98}" type="sibTrans" cxnId="{010FC106-1DA1-4F9F-A4FB-99CED3434221}">
      <dgm:prSet/>
      <dgm:spPr/>
      <dgm:t>
        <a:bodyPr/>
        <a:lstStyle/>
        <a:p>
          <a:endParaRPr lang="en-US" sz="1800"/>
        </a:p>
      </dgm:t>
    </dgm:pt>
    <dgm:pt modelId="{8C4CD10D-580F-462E-BA4D-BB38DB2BE9ED}">
      <dgm:prSet phldrT="[Text]" custT="1"/>
      <dgm:spPr/>
      <dgm:t>
        <a:bodyPr/>
        <a:lstStyle/>
        <a:p>
          <a:r>
            <a:rPr lang="en-US" sz="1800"/>
            <a:t>Department tracks inventory on their Work Orders</a:t>
          </a:r>
        </a:p>
      </dgm:t>
    </dgm:pt>
    <dgm:pt modelId="{6D549C35-9EBC-49AA-A960-9E516C5EABC0}" type="parTrans" cxnId="{C6D881D1-A3F3-4D01-B8F7-4158F8919861}">
      <dgm:prSet/>
      <dgm:spPr/>
      <dgm:t>
        <a:bodyPr/>
        <a:lstStyle/>
        <a:p>
          <a:endParaRPr lang="en-US" sz="1800"/>
        </a:p>
      </dgm:t>
    </dgm:pt>
    <dgm:pt modelId="{015BC23A-7F28-4494-98C7-C6C91A73DAA4}" type="sibTrans" cxnId="{C6D881D1-A3F3-4D01-B8F7-4158F8919861}">
      <dgm:prSet/>
      <dgm:spPr/>
      <dgm:t>
        <a:bodyPr/>
        <a:lstStyle/>
        <a:p>
          <a:endParaRPr lang="en-US" sz="1800"/>
        </a:p>
      </dgm:t>
    </dgm:pt>
    <dgm:pt modelId="{DFC60BFB-BED9-4AA6-9D76-2017EF51017D}">
      <dgm:prSet phldrT="[Text]" custT="1"/>
      <dgm:spPr>
        <a:solidFill>
          <a:schemeClr val="accent6">
            <a:lumMod val="20000"/>
            <a:lumOff val="80000"/>
            <a:alpha val="90000"/>
          </a:schemeClr>
        </a:solidFill>
      </dgm:spPr>
      <dgm:t>
        <a:bodyPr/>
        <a:lstStyle/>
        <a:p>
          <a:r>
            <a:rPr lang="en-US" sz="1800"/>
            <a:t>Requestor is notified when work is complete</a:t>
          </a:r>
        </a:p>
      </dgm:t>
    </dgm:pt>
    <dgm:pt modelId="{74002159-542B-423B-92A3-7D268033E929}" type="parTrans" cxnId="{5E07BE54-AC72-44B6-8147-DB4E6DDFE634}">
      <dgm:prSet/>
      <dgm:spPr/>
      <dgm:t>
        <a:bodyPr/>
        <a:lstStyle/>
        <a:p>
          <a:endParaRPr lang="en-US" sz="1800"/>
        </a:p>
      </dgm:t>
    </dgm:pt>
    <dgm:pt modelId="{EE3F8A6B-BBA8-4322-B401-11D599A7F323}" type="sibTrans" cxnId="{5E07BE54-AC72-44B6-8147-DB4E6DDFE634}">
      <dgm:prSet/>
      <dgm:spPr/>
      <dgm:t>
        <a:bodyPr/>
        <a:lstStyle/>
        <a:p>
          <a:endParaRPr lang="en-US" sz="1800"/>
        </a:p>
      </dgm:t>
    </dgm:pt>
    <dgm:pt modelId="{0D7CEED2-94F1-43E7-AFC5-6664B1728222}">
      <dgm:prSet phldrT="[Text]" custT="1"/>
      <dgm:spPr>
        <a:solidFill>
          <a:schemeClr val="accent6">
            <a:lumMod val="20000"/>
            <a:lumOff val="80000"/>
            <a:alpha val="90000"/>
          </a:schemeClr>
        </a:solidFill>
      </dgm:spPr>
      <dgm:t>
        <a:bodyPr/>
        <a:lstStyle/>
        <a:p>
          <a:r>
            <a:rPr lang="en-US" sz="1800"/>
            <a:t>Requestor can communicate with Facilities and track their submitted requests</a:t>
          </a:r>
        </a:p>
      </dgm:t>
    </dgm:pt>
    <dgm:pt modelId="{89508344-DABF-47DE-BCBE-6D6D4684E75C}" type="parTrans" cxnId="{5C131293-ED26-48F8-8D5E-309101243517}">
      <dgm:prSet/>
      <dgm:spPr/>
      <dgm:t>
        <a:bodyPr/>
        <a:lstStyle/>
        <a:p>
          <a:endParaRPr lang="en-US" sz="1800"/>
        </a:p>
      </dgm:t>
    </dgm:pt>
    <dgm:pt modelId="{06C13ACF-4352-40A8-A31C-1D14A541B70A}" type="sibTrans" cxnId="{5C131293-ED26-48F8-8D5E-309101243517}">
      <dgm:prSet/>
      <dgm:spPr/>
      <dgm:t>
        <a:bodyPr/>
        <a:lstStyle/>
        <a:p>
          <a:endParaRPr lang="en-US" sz="1800"/>
        </a:p>
      </dgm:t>
    </dgm:pt>
    <dgm:pt modelId="{B7ABFF1E-91E6-413B-A7F8-0F372CD810FB}">
      <dgm:prSet phldrT="[Text]" custT="1"/>
      <dgm:spPr>
        <a:solidFill>
          <a:schemeClr val="accent6">
            <a:lumMod val="20000"/>
            <a:lumOff val="80000"/>
            <a:alpha val="90000"/>
          </a:schemeClr>
        </a:solidFill>
      </dgm:spPr>
      <dgm:t>
        <a:bodyPr/>
        <a:lstStyle/>
        <a:p>
          <a:endParaRPr lang="en-US" sz="1800"/>
        </a:p>
      </dgm:t>
    </dgm:pt>
    <dgm:pt modelId="{E2CC3E3D-FF5D-43D1-8781-DBA19810D3AE}" type="parTrans" cxnId="{9703689D-6793-46A6-A454-F8B8627DC7D7}">
      <dgm:prSet/>
      <dgm:spPr/>
      <dgm:t>
        <a:bodyPr/>
        <a:lstStyle/>
        <a:p>
          <a:endParaRPr lang="en-US"/>
        </a:p>
      </dgm:t>
    </dgm:pt>
    <dgm:pt modelId="{1C764B3F-A0F0-464A-B660-206C0ECF37C4}" type="sibTrans" cxnId="{9703689D-6793-46A6-A454-F8B8627DC7D7}">
      <dgm:prSet/>
      <dgm:spPr/>
      <dgm:t>
        <a:bodyPr/>
        <a:lstStyle/>
        <a:p>
          <a:endParaRPr lang="en-US"/>
        </a:p>
      </dgm:t>
    </dgm:pt>
    <dgm:pt modelId="{7396143B-0D99-4E28-B5AB-A11A9F3372C5}">
      <dgm:prSet phldrT="[Text]" custT="1"/>
      <dgm:spPr>
        <a:solidFill>
          <a:schemeClr val="accent6">
            <a:lumMod val="20000"/>
            <a:lumOff val="80000"/>
            <a:alpha val="90000"/>
          </a:schemeClr>
        </a:solidFill>
      </dgm:spPr>
      <dgm:t>
        <a:bodyPr/>
        <a:lstStyle/>
        <a:p>
          <a:endParaRPr lang="en-US" sz="1800"/>
        </a:p>
      </dgm:t>
    </dgm:pt>
    <dgm:pt modelId="{D794934E-208B-413E-8274-5CA4E8237965}" type="parTrans" cxnId="{C29A1B76-1AC5-4E6D-A901-124C232265E1}">
      <dgm:prSet/>
      <dgm:spPr/>
      <dgm:t>
        <a:bodyPr/>
        <a:lstStyle/>
        <a:p>
          <a:endParaRPr lang="en-US"/>
        </a:p>
      </dgm:t>
    </dgm:pt>
    <dgm:pt modelId="{7F96B3B7-C896-459D-BB34-CACC87C52AE3}" type="sibTrans" cxnId="{C29A1B76-1AC5-4E6D-A901-124C232265E1}">
      <dgm:prSet/>
      <dgm:spPr/>
      <dgm:t>
        <a:bodyPr/>
        <a:lstStyle/>
        <a:p>
          <a:endParaRPr lang="en-US"/>
        </a:p>
      </dgm:t>
    </dgm:pt>
    <dgm:pt modelId="{E77DB205-B90A-4A9C-B6C7-60A8FFEB07DA}">
      <dgm:prSet phldrT="[Text]" custT="1"/>
      <dgm:spPr/>
      <dgm:t>
        <a:bodyPr/>
        <a:lstStyle/>
        <a:p>
          <a:endParaRPr lang="en-US" sz="1800"/>
        </a:p>
      </dgm:t>
    </dgm:pt>
    <dgm:pt modelId="{9175A8A8-4D79-4BB0-9E35-6729254E52D5}" type="parTrans" cxnId="{93D07522-4339-44D3-8A29-6CD16D97495D}">
      <dgm:prSet/>
      <dgm:spPr/>
      <dgm:t>
        <a:bodyPr/>
        <a:lstStyle/>
        <a:p>
          <a:endParaRPr lang="en-US"/>
        </a:p>
      </dgm:t>
    </dgm:pt>
    <dgm:pt modelId="{BD4D30E8-3581-4E2C-8E1D-1DFF074BD498}" type="sibTrans" cxnId="{93D07522-4339-44D3-8A29-6CD16D97495D}">
      <dgm:prSet/>
      <dgm:spPr/>
      <dgm:t>
        <a:bodyPr/>
        <a:lstStyle/>
        <a:p>
          <a:endParaRPr lang="en-US"/>
        </a:p>
      </dgm:t>
    </dgm:pt>
    <dgm:pt modelId="{366138EE-7DCF-4D34-9475-6F53EA0019A6}">
      <dgm:prSet phldrT="[Text]" custT="1"/>
      <dgm:spPr/>
      <dgm:t>
        <a:bodyPr/>
        <a:lstStyle/>
        <a:p>
          <a:endParaRPr lang="en-US" sz="1800"/>
        </a:p>
      </dgm:t>
    </dgm:pt>
    <dgm:pt modelId="{47904E6E-8F23-4FA1-91F9-0DCBE12CC3F1}" type="parTrans" cxnId="{2DB5825E-27C1-4743-A20B-49375BD87A3D}">
      <dgm:prSet/>
      <dgm:spPr/>
      <dgm:t>
        <a:bodyPr/>
        <a:lstStyle/>
        <a:p>
          <a:endParaRPr lang="en-US"/>
        </a:p>
      </dgm:t>
    </dgm:pt>
    <dgm:pt modelId="{BE28F2B9-4CC8-42C2-BC00-0FD7A8976705}" type="sibTrans" cxnId="{2DB5825E-27C1-4743-A20B-49375BD87A3D}">
      <dgm:prSet/>
      <dgm:spPr/>
      <dgm:t>
        <a:bodyPr/>
        <a:lstStyle/>
        <a:p>
          <a:endParaRPr lang="en-US"/>
        </a:p>
      </dgm:t>
    </dgm:pt>
    <dgm:pt modelId="{2D9F11D3-AE66-4CEC-955F-DD5181952B3F}" type="pres">
      <dgm:prSet presAssocID="{FC876D89-ED4E-41C3-890A-571B7C6604D0}" presName="Name0" presStyleCnt="0">
        <dgm:presLayoutVars>
          <dgm:dir/>
          <dgm:animLvl val="lvl"/>
          <dgm:resizeHandles val="exact"/>
        </dgm:presLayoutVars>
      </dgm:prSet>
      <dgm:spPr/>
    </dgm:pt>
    <dgm:pt modelId="{04EC9BF1-32FF-4229-9EEE-B655A33824FD}" type="pres">
      <dgm:prSet presAssocID="{B30487BF-4F56-478A-BA00-92C71310ED4D}" presName="composite" presStyleCnt="0"/>
      <dgm:spPr/>
    </dgm:pt>
    <dgm:pt modelId="{9E30D0BA-2BEB-44D6-897C-271CB3FFA6C0}" type="pres">
      <dgm:prSet presAssocID="{B30487BF-4F56-478A-BA00-92C71310ED4D}" presName="parTx" presStyleLbl="alignNode1" presStyleIdx="0" presStyleCnt="2">
        <dgm:presLayoutVars>
          <dgm:chMax val="0"/>
          <dgm:chPref val="0"/>
          <dgm:bulletEnabled val="1"/>
        </dgm:presLayoutVars>
      </dgm:prSet>
      <dgm:spPr/>
    </dgm:pt>
    <dgm:pt modelId="{C209BCC0-A58E-4AD3-8733-5E614B8A3745}" type="pres">
      <dgm:prSet presAssocID="{B30487BF-4F56-478A-BA00-92C71310ED4D}" presName="desTx" presStyleLbl="alignAccFollowNode1" presStyleIdx="0" presStyleCnt="2">
        <dgm:presLayoutVars>
          <dgm:bulletEnabled val="1"/>
        </dgm:presLayoutVars>
      </dgm:prSet>
      <dgm:spPr/>
    </dgm:pt>
    <dgm:pt modelId="{CC066532-698D-475F-B36C-C8B56EAC0CEC}" type="pres">
      <dgm:prSet presAssocID="{F472923C-A166-4780-93AF-F3DFB5BA4A33}" presName="space" presStyleCnt="0"/>
      <dgm:spPr/>
    </dgm:pt>
    <dgm:pt modelId="{D4E7A0E7-70E1-404D-B53A-4C56B6985DDA}" type="pres">
      <dgm:prSet presAssocID="{28D77002-0196-4F50-818E-3A5FCF169494}" presName="composite" presStyleCnt="0"/>
      <dgm:spPr/>
    </dgm:pt>
    <dgm:pt modelId="{C45930B2-9B41-445F-8D94-2DD83116FBBE}" type="pres">
      <dgm:prSet presAssocID="{28D77002-0196-4F50-818E-3A5FCF169494}" presName="parTx" presStyleLbl="alignNode1" presStyleIdx="1" presStyleCnt="2">
        <dgm:presLayoutVars>
          <dgm:chMax val="0"/>
          <dgm:chPref val="0"/>
          <dgm:bulletEnabled val="1"/>
        </dgm:presLayoutVars>
      </dgm:prSet>
      <dgm:spPr/>
    </dgm:pt>
    <dgm:pt modelId="{293387AC-04C3-48C3-B662-8A3152E7C8A8}" type="pres">
      <dgm:prSet presAssocID="{28D77002-0196-4F50-818E-3A5FCF169494}" presName="desTx" presStyleLbl="alignAccFollowNode1" presStyleIdx="1" presStyleCnt="2">
        <dgm:presLayoutVars>
          <dgm:bulletEnabled val="1"/>
        </dgm:presLayoutVars>
      </dgm:prSet>
      <dgm:spPr/>
    </dgm:pt>
  </dgm:ptLst>
  <dgm:cxnLst>
    <dgm:cxn modelId="{010FC106-1DA1-4F9F-A4FB-99CED3434221}" srcId="{28D77002-0196-4F50-818E-3A5FCF169494}" destId="{12F72DC5-4B7D-4388-A116-DB50BB0C1280}" srcOrd="2" destOrd="0" parTransId="{C2794DB8-E003-4761-B461-A443F3CAFE51}" sibTransId="{800025DF-F828-437E-ADCE-C521B1012C98}"/>
    <dgm:cxn modelId="{3F62440B-5E4A-48D4-98E2-6D409CAC43C0}" srcId="{B30487BF-4F56-478A-BA00-92C71310ED4D}" destId="{4FF7966F-47AF-4C5B-99FA-766D4D004EF0}" srcOrd="0" destOrd="0" parTransId="{53B3C3CA-23C2-4DCF-9D07-EF0FB5B9A850}" sibTransId="{B11F5DF0-8989-4C1A-9B4F-32C0C44E5B4D}"/>
    <dgm:cxn modelId="{9B06161A-C1C4-4AEC-9E21-DA2EFE4B38BE}" srcId="{FC876D89-ED4E-41C3-890A-571B7C6604D0}" destId="{B30487BF-4F56-478A-BA00-92C71310ED4D}" srcOrd="0" destOrd="0" parTransId="{4E79B139-7897-491A-809D-3FD638467CB5}" sibTransId="{F472923C-A166-4780-93AF-F3DFB5BA4A33}"/>
    <dgm:cxn modelId="{93D07522-4339-44D3-8A29-6CD16D97495D}" srcId="{28D77002-0196-4F50-818E-3A5FCF169494}" destId="{E77DB205-B90A-4A9C-B6C7-60A8FFEB07DA}" srcOrd="1" destOrd="0" parTransId="{9175A8A8-4D79-4BB0-9E35-6729254E52D5}" sibTransId="{BD4D30E8-3581-4E2C-8E1D-1DFF074BD498}"/>
    <dgm:cxn modelId="{C09E1226-A963-47F9-9F45-B402EDB21C74}" type="presOf" srcId="{B30487BF-4F56-478A-BA00-92C71310ED4D}" destId="{9E30D0BA-2BEB-44D6-897C-271CB3FFA6C0}" srcOrd="0" destOrd="0" presId="urn:microsoft.com/office/officeart/2005/8/layout/hList1"/>
    <dgm:cxn modelId="{E981EB2B-A55F-470C-BF2C-550E6A87C66A}" type="presOf" srcId="{FC876D89-ED4E-41C3-890A-571B7C6604D0}" destId="{2D9F11D3-AE66-4CEC-955F-DD5181952B3F}" srcOrd="0" destOrd="0" presId="urn:microsoft.com/office/officeart/2005/8/layout/hList1"/>
    <dgm:cxn modelId="{AB83D032-1CFF-4E4C-9881-12DE84D262B8}" type="presOf" srcId="{28D77002-0196-4F50-818E-3A5FCF169494}" destId="{C45930B2-9B41-445F-8D94-2DD83116FBBE}" srcOrd="0" destOrd="0" presId="urn:microsoft.com/office/officeart/2005/8/layout/hList1"/>
    <dgm:cxn modelId="{4E7B4533-E777-4DD7-9FF1-344664A6C3D8}" srcId="{28D77002-0196-4F50-818E-3A5FCF169494}" destId="{631CEE6C-BA6B-4223-A3E2-00B8E5D2ED93}" srcOrd="0" destOrd="0" parTransId="{89EC598C-88ED-40AD-87D2-15B8B50A9D62}" sibTransId="{1E00E3D9-61D4-4204-927D-2CFA2345D726}"/>
    <dgm:cxn modelId="{2DB5825E-27C1-4743-A20B-49375BD87A3D}" srcId="{28D77002-0196-4F50-818E-3A5FCF169494}" destId="{366138EE-7DCF-4D34-9475-6F53EA0019A6}" srcOrd="3" destOrd="0" parTransId="{47904E6E-8F23-4FA1-91F9-0DCBE12CC3F1}" sibTransId="{BE28F2B9-4CC8-42C2-BC00-0FD7A8976705}"/>
    <dgm:cxn modelId="{1623CE41-F8B1-418D-84BB-3B0C972FED61}" type="presOf" srcId="{8C4CD10D-580F-462E-BA4D-BB38DB2BE9ED}" destId="{293387AC-04C3-48C3-B662-8A3152E7C8A8}" srcOrd="0" destOrd="4" presId="urn:microsoft.com/office/officeart/2005/8/layout/hList1"/>
    <dgm:cxn modelId="{E45FFB72-3176-4224-B12C-78D03FE12D49}" type="presOf" srcId="{0D7CEED2-94F1-43E7-AFC5-6664B1728222}" destId="{C209BCC0-A58E-4AD3-8733-5E614B8A3745}" srcOrd="0" destOrd="2" presId="urn:microsoft.com/office/officeart/2005/8/layout/hList1"/>
    <dgm:cxn modelId="{5E07BE54-AC72-44B6-8147-DB4E6DDFE634}" srcId="{B30487BF-4F56-478A-BA00-92C71310ED4D}" destId="{DFC60BFB-BED9-4AA6-9D76-2017EF51017D}" srcOrd="4" destOrd="0" parTransId="{74002159-542B-423B-92A3-7D268033E929}" sibTransId="{EE3F8A6B-BBA8-4322-B401-11D599A7F323}"/>
    <dgm:cxn modelId="{C29A1B76-1AC5-4E6D-A901-124C232265E1}" srcId="{B30487BF-4F56-478A-BA00-92C71310ED4D}" destId="{7396143B-0D99-4E28-B5AB-A11A9F3372C5}" srcOrd="3" destOrd="0" parTransId="{D794934E-208B-413E-8274-5CA4E8237965}" sibTransId="{7F96B3B7-C896-459D-BB34-CACC87C52AE3}"/>
    <dgm:cxn modelId="{14FA7482-47A1-45B6-97D2-D3DE4D4FE2D1}" type="presOf" srcId="{12F72DC5-4B7D-4388-A116-DB50BB0C1280}" destId="{293387AC-04C3-48C3-B662-8A3152E7C8A8}" srcOrd="0" destOrd="2" presId="urn:microsoft.com/office/officeart/2005/8/layout/hList1"/>
    <dgm:cxn modelId="{1855E483-9B0C-4B38-8565-D8CB4A14472B}" type="presOf" srcId="{E77DB205-B90A-4A9C-B6C7-60A8FFEB07DA}" destId="{293387AC-04C3-48C3-B662-8A3152E7C8A8}" srcOrd="0" destOrd="1" presId="urn:microsoft.com/office/officeart/2005/8/layout/hList1"/>
    <dgm:cxn modelId="{5C131293-ED26-48F8-8D5E-309101243517}" srcId="{B30487BF-4F56-478A-BA00-92C71310ED4D}" destId="{0D7CEED2-94F1-43E7-AFC5-6664B1728222}" srcOrd="2" destOrd="0" parTransId="{89508344-DABF-47DE-BCBE-6D6D4684E75C}" sibTransId="{06C13ACF-4352-40A8-A31C-1D14A541B70A}"/>
    <dgm:cxn modelId="{9703689D-6793-46A6-A454-F8B8627DC7D7}" srcId="{B30487BF-4F56-478A-BA00-92C71310ED4D}" destId="{B7ABFF1E-91E6-413B-A7F8-0F372CD810FB}" srcOrd="1" destOrd="0" parTransId="{E2CC3E3D-FF5D-43D1-8781-DBA19810D3AE}" sibTransId="{1C764B3F-A0F0-464A-B660-206C0ECF37C4}"/>
    <dgm:cxn modelId="{53DA58A7-90B7-4832-8462-A95A0D5DF1D9}" type="presOf" srcId="{366138EE-7DCF-4D34-9475-6F53EA0019A6}" destId="{293387AC-04C3-48C3-B662-8A3152E7C8A8}" srcOrd="0" destOrd="3" presId="urn:microsoft.com/office/officeart/2005/8/layout/hList1"/>
    <dgm:cxn modelId="{01D50EB0-85AA-42F6-A76D-4A7DC89457D4}" type="presOf" srcId="{4FF7966F-47AF-4C5B-99FA-766D4D004EF0}" destId="{C209BCC0-A58E-4AD3-8733-5E614B8A3745}" srcOrd="0" destOrd="0" presId="urn:microsoft.com/office/officeart/2005/8/layout/hList1"/>
    <dgm:cxn modelId="{5B0310B9-423C-4972-A327-F47F3F791ACB}" type="presOf" srcId="{B7ABFF1E-91E6-413B-A7F8-0F372CD810FB}" destId="{C209BCC0-A58E-4AD3-8733-5E614B8A3745}" srcOrd="0" destOrd="1" presId="urn:microsoft.com/office/officeart/2005/8/layout/hList1"/>
    <dgm:cxn modelId="{9CA139C4-9831-4750-ABD2-0F91CA7FEBFD}" srcId="{FC876D89-ED4E-41C3-890A-571B7C6604D0}" destId="{28D77002-0196-4F50-818E-3A5FCF169494}" srcOrd="1" destOrd="0" parTransId="{B74E8678-54F4-486F-B35D-01A46B8C93B4}" sibTransId="{C0FDF5F7-EE73-4391-8458-334E7B0E71E1}"/>
    <dgm:cxn modelId="{971EEAC6-55A3-460D-93C8-F8C7A02938A5}" type="presOf" srcId="{DFC60BFB-BED9-4AA6-9D76-2017EF51017D}" destId="{C209BCC0-A58E-4AD3-8733-5E614B8A3745}" srcOrd="0" destOrd="4" presId="urn:microsoft.com/office/officeart/2005/8/layout/hList1"/>
    <dgm:cxn modelId="{C6D881D1-A3F3-4D01-B8F7-4158F8919861}" srcId="{28D77002-0196-4F50-818E-3A5FCF169494}" destId="{8C4CD10D-580F-462E-BA4D-BB38DB2BE9ED}" srcOrd="4" destOrd="0" parTransId="{6D549C35-9EBC-49AA-A960-9E516C5EABC0}" sibTransId="{015BC23A-7F28-4494-98C7-C6C91A73DAA4}"/>
    <dgm:cxn modelId="{F24C5CD7-3DF6-4D37-AAE4-74461C6AC23F}" type="presOf" srcId="{7396143B-0D99-4E28-B5AB-A11A9F3372C5}" destId="{C209BCC0-A58E-4AD3-8733-5E614B8A3745}" srcOrd="0" destOrd="3" presId="urn:microsoft.com/office/officeart/2005/8/layout/hList1"/>
    <dgm:cxn modelId="{F21472F2-9015-4B23-92B2-A636C1253E77}" type="presOf" srcId="{631CEE6C-BA6B-4223-A3E2-00B8E5D2ED93}" destId="{293387AC-04C3-48C3-B662-8A3152E7C8A8}" srcOrd="0" destOrd="0" presId="urn:microsoft.com/office/officeart/2005/8/layout/hList1"/>
    <dgm:cxn modelId="{40E1F2D1-F827-4533-B398-FC2037006766}" type="presParOf" srcId="{2D9F11D3-AE66-4CEC-955F-DD5181952B3F}" destId="{04EC9BF1-32FF-4229-9EEE-B655A33824FD}" srcOrd="0" destOrd="0" presId="urn:microsoft.com/office/officeart/2005/8/layout/hList1"/>
    <dgm:cxn modelId="{F0CE7F48-EE67-4FA6-B75B-69AAD70045BA}" type="presParOf" srcId="{04EC9BF1-32FF-4229-9EEE-B655A33824FD}" destId="{9E30D0BA-2BEB-44D6-897C-271CB3FFA6C0}" srcOrd="0" destOrd="0" presId="urn:microsoft.com/office/officeart/2005/8/layout/hList1"/>
    <dgm:cxn modelId="{B6825393-B6DC-4B54-A39E-5127D2293005}" type="presParOf" srcId="{04EC9BF1-32FF-4229-9EEE-B655A33824FD}" destId="{C209BCC0-A58E-4AD3-8733-5E614B8A3745}" srcOrd="1" destOrd="0" presId="urn:microsoft.com/office/officeart/2005/8/layout/hList1"/>
    <dgm:cxn modelId="{853F7DFC-1A81-4222-954E-AFA65A38CB22}" type="presParOf" srcId="{2D9F11D3-AE66-4CEC-955F-DD5181952B3F}" destId="{CC066532-698D-475F-B36C-C8B56EAC0CEC}" srcOrd="1" destOrd="0" presId="urn:microsoft.com/office/officeart/2005/8/layout/hList1"/>
    <dgm:cxn modelId="{96967845-71B0-47B4-AA8F-698334CE8C67}" type="presParOf" srcId="{2D9F11D3-AE66-4CEC-955F-DD5181952B3F}" destId="{D4E7A0E7-70E1-404D-B53A-4C56B6985DDA}" srcOrd="2" destOrd="0" presId="urn:microsoft.com/office/officeart/2005/8/layout/hList1"/>
    <dgm:cxn modelId="{F587294A-BAB1-4805-9250-9BC77B2B5BC3}" type="presParOf" srcId="{D4E7A0E7-70E1-404D-B53A-4C56B6985DDA}" destId="{C45930B2-9B41-445F-8D94-2DD83116FBBE}" srcOrd="0" destOrd="0" presId="urn:microsoft.com/office/officeart/2005/8/layout/hList1"/>
    <dgm:cxn modelId="{FD387EA6-2E41-4128-816C-CB5095DF15F5}" type="presParOf" srcId="{D4E7A0E7-70E1-404D-B53A-4C56B6985DDA}" destId="{293387AC-04C3-48C3-B662-8A3152E7C8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0D0BA-2BEB-44D6-897C-271CB3FFA6C0}">
      <dsp:nvSpPr>
        <dsp:cNvPr id="0" name=""/>
        <dsp:cNvSpPr/>
      </dsp:nvSpPr>
      <dsp:spPr>
        <a:xfrm>
          <a:off x="33" y="131478"/>
          <a:ext cx="3158577" cy="1263431"/>
        </a:xfrm>
        <a:prstGeom prst="rect">
          <a:avLst/>
        </a:prstGeom>
        <a:solidFill>
          <a:schemeClr val="accent6">
            <a:lumMod val="75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Ram Works</a:t>
          </a:r>
        </a:p>
      </dsp:txBody>
      <dsp:txXfrm>
        <a:off x="33" y="131478"/>
        <a:ext cx="3158577" cy="1263431"/>
      </dsp:txXfrm>
    </dsp:sp>
    <dsp:sp modelId="{C209BCC0-A58E-4AD3-8733-5E614B8A3745}">
      <dsp:nvSpPr>
        <dsp:cNvPr id="0" name=""/>
        <dsp:cNvSpPr/>
      </dsp:nvSpPr>
      <dsp:spPr>
        <a:xfrm>
          <a:off x="33" y="1394909"/>
          <a:ext cx="3158577" cy="2944012"/>
        </a:xfrm>
        <a:prstGeom prst="rect">
          <a:avLst/>
        </a:prstGeom>
        <a:solidFill>
          <a:schemeClr val="accent6">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Facilities creates Work Orders from requests and performs the work</a:t>
          </a:r>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t>Requestor can communicate with Facilities and track their submitted requests</a:t>
          </a:r>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t>Requestor is notified when work is complete</a:t>
          </a:r>
        </a:p>
      </dsp:txBody>
      <dsp:txXfrm>
        <a:off x="33" y="1394909"/>
        <a:ext cx="3158577" cy="2944012"/>
      </dsp:txXfrm>
    </dsp:sp>
    <dsp:sp modelId="{C45930B2-9B41-445F-8D94-2DD83116FBBE}">
      <dsp:nvSpPr>
        <dsp:cNvPr id="0" name=""/>
        <dsp:cNvSpPr/>
      </dsp:nvSpPr>
      <dsp:spPr>
        <a:xfrm>
          <a:off x="3600811" y="131478"/>
          <a:ext cx="3158577" cy="1263431"/>
        </a:xfrm>
        <a:prstGeom prst="rect">
          <a:avLst/>
        </a:prstGeom>
        <a:solidFill>
          <a:srgbClr val="0D481E"/>
        </a:solidFill>
        <a:ln w="25400" cap="flat" cmpd="sng" algn="ctr">
          <a:solidFill>
            <a:srgbClr val="0D3D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AiM</a:t>
          </a:r>
        </a:p>
      </dsp:txBody>
      <dsp:txXfrm>
        <a:off x="3600811" y="131478"/>
        <a:ext cx="3158577" cy="1263431"/>
      </dsp:txXfrm>
    </dsp:sp>
    <dsp:sp modelId="{293387AC-04C3-48C3-B662-8A3152E7C8A8}">
      <dsp:nvSpPr>
        <dsp:cNvPr id="0" name=""/>
        <dsp:cNvSpPr/>
      </dsp:nvSpPr>
      <dsp:spPr>
        <a:xfrm>
          <a:off x="3600811" y="1394909"/>
          <a:ext cx="3158577" cy="2944012"/>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Department creates their own Work Orders to perform their own work</a:t>
          </a:r>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t>Department tracks their time on Work Orders</a:t>
          </a:r>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t>Department tracks inventory on their Work Orders</a:t>
          </a:r>
        </a:p>
      </dsp:txBody>
      <dsp:txXfrm>
        <a:off x="3600811" y="1394909"/>
        <a:ext cx="3158577" cy="29440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FF1D61-2045-B141-A41B-7E27A0A9F968}"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54515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F1D61-2045-B141-A41B-7E27A0A9F968}"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159420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F1D61-2045-B141-A41B-7E27A0A9F968}"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120563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F1D61-2045-B141-A41B-7E27A0A9F968}"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355602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F1D61-2045-B141-A41B-7E27A0A9F968}"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138995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FF1D61-2045-B141-A41B-7E27A0A9F968}"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218190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FF1D61-2045-B141-A41B-7E27A0A9F968}"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115977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FF1D61-2045-B141-A41B-7E27A0A9F968}"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143206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F1D61-2045-B141-A41B-7E27A0A9F968}"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129960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F1D61-2045-B141-A41B-7E27A0A9F968}"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102518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F1D61-2045-B141-A41B-7E27A0A9F968}"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979D2-6556-2748-B7B9-4F1F42177274}" type="slidenum">
              <a:rPr lang="en-US" smtClean="0"/>
              <a:t>‹#›</a:t>
            </a:fld>
            <a:endParaRPr lang="en-US"/>
          </a:p>
        </p:txBody>
      </p:sp>
    </p:spTree>
    <p:extLst>
      <p:ext uri="{BB962C8B-B14F-4D97-AF65-F5344CB8AC3E}">
        <p14:creationId xmlns:p14="http://schemas.microsoft.com/office/powerpoint/2010/main" val="346705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CBFF1D61-2045-B141-A41B-7E27A0A9F968}" type="datetimeFigureOut">
              <a:rPr lang="en-US" smtClean="0"/>
              <a:t>2/24/2023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3B979D2-6556-2748-B7B9-4F1F42177274}" type="slidenum">
              <a:rPr lang="en-US" smtClean="0"/>
              <a:t>‹#›</a:t>
            </a:fld>
            <a:endParaRPr lang="en-US"/>
          </a:p>
        </p:txBody>
      </p:sp>
    </p:spTree>
    <p:extLst>
      <p:ext uri="{BB962C8B-B14F-4D97-AF65-F5344CB8AC3E}">
        <p14:creationId xmlns:p14="http://schemas.microsoft.com/office/powerpoint/2010/main" val="1254292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noreply@ramworks.colostate.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m.colostate.edu/alterations_repairs_maintenance/" TargetMode="External"/><Relationship Id="rId2" Type="http://schemas.openxmlformats.org/officeDocument/2006/relationships/hyperlink" Target="https://ramworks.colostate.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M-PPT1-sample-blank-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3053186"/>
            <a:ext cx="8549640" cy="1666028"/>
          </a:xfrm>
        </p:spPr>
        <p:txBody>
          <a:bodyPr>
            <a:normAutofit/>
          </a:bodyPr>
          <a:lstStyle/>
          <a:p>
            <a:r>
              <a:rPr lang="en-US" sz="6000" b="1">
                <a:solidFill>
                  <a:schemeClr val="bg1"/>
                </a:solidFill>
                <a:latin typeface="Helvetica"/>
                <a:cs typeface="Helvetica"/>
              </a:rPr>
              <a:t>Ram Works</a:t>
            </a:r>
          </a:p>
        </p:txBody>
      </p:sp>
      <p:pic>
        <p:nvPicPr>
          <p:cNvPr id="4" name="Picture 3" descr="Logo&#10;&#10;Description automatically generated">
            <a:extLst>
              <a:ext uri="{FF2B5EF4-FFF2-40B4-BE49-F238E27FC236}">
                <a16:creationId xmlns:a16="http://schemas.microsoft.com/office/drawing/2014/main" id="{80727354-7862-45BA-4F26-E78C1194B213}"/>
              </a:ext>
            </a:extLst>
          </p:cNvPr>
          <p:cNvPicPr>
            <a:picLocks noChangeAspect="1"/>
          </p:cNvPicPr>
          <p:nvPr/>
        </p:nvPicPr>
        <p:blipFill>
          <a:blip r:embed="rId3"/>
          <a:stretch>
            <a:fillRect/>
          </a:stretch>
        </p:blipFill>
        <p:spPr>
          <a:xfrm>
            <a:off x="3510503" y="1294912"/>
            <a:ext cx="3037394" cy="2141751"/>
          </a:xfrm>
          <a:prstGeom prst="rect">
            <a:avLst/>
          </a:prstGeom>
        </p:spPr>
      </p:pic>
    </p:spTree>
    <p:extLst>
      <p:ext uri="{BB962C8B-B14F-4D97-AF65-F5344CB8AC3E}">
        <p14:creationId xmlns:p14="http://schemas.microsoft.com/office/powerpoint/2010/main" val="138918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Types of Requests</a:t>
            </a:r>
          </a:p>
        </p:txBody>
      </p:sp>
      <p:sp>
        <p:nvSpPr>
          <p:cNvPr id="6" name="TextBox 5"/>
          <p:cNvSpPr txBox="1"/>
          <p:nvPr/>
        </p:nvSpPr>
        <p:spPr>
          <a:xfrm>
            <a:off x="495122" y="964088"/>
            <a:ext cx="3152953" cy="5509200"/>
          </a:xfrm>
          <a:prstGeom prst="rect">
            <a:avLst/>
          </a:prstGeom>
          <a:noFill/>
        </p:spPr>
        <p:txBody>
          <a:bodyPr wrap="square" rtlCol="0">
            <a:spAutoFit/>
          </a:bodyPr>
          <a:lstStyle/>
          <a:p>
            <a:r>
              <a:rPr lang="en-US" sz="1600">
                <a:solidFill>
                  <a:srgbClr val="0D481E"/>
                </a:solidFill>
                <a:latin typeface="Helvetica Light"/>
                <a:cs typeface="Helvetica Light"/>
              </a:rPr>
              <a:t>There are different types of requests that you can submit within Ram Works. Depending on the request, additional action may be required. As we continue building out the system, more types of requests will be added.</a:t>
            </a:r>
          </a:p>
          <a:p>
            <a:endParaRPr lang="en-US" sz="1600">
              <a:solidFill>
                <a:srgbClr val="0D481E"/>
              </a:solidFill>
              <a:latin typeface="Helvetica Light"/>
              <a:cs typeface="Helvetica Light"/>
            </a:endParaRPr>
          </a:p>
          <a:p>
            <a:r>
              <a:rPr lang="en-US" sz="1600">
                <a:solidFill>
                  <a:srgbClr val="0D481E"/>
                </a:solidFill>
                <a:latin typeface="Helvetica Light"/>
                <a:cs typeface="Helvetica Light"/>
              </a:rPr>
              <a:t>Requests are submitted using the tiles shown in the following screenshot. Click into a tile and complete the request form.</a:t>
            </a:r>
          </a:p>
          <a:p>
            <a:endParaRPr lang="en-US" sz="1600">
              <a:solidFill>
                <a:srgbClr val="0D481E"/>
              </a:solidFill>
              <a:latin typeface="Helvetica Light"/>
              <a:cs typeface="Helvetica Light"/>
            </a:endParaRPr>
          </a:p>
          <a:p>
            <a:pPr marL="285750" indent="-285750">
              <a:buFont typeface="Arial" panose="020B0604020202020204" pitchFamily="34" charset="0"/>
              <a:buChar char="•"/>
            </a:pPr>
            <a:r>
              <a:rPr lang="en-US" sz="1600" b="1">
                <a:solidFill>
                  <a:srgbClr val="0D481E"/>
                </a:solidFill>
                <a:latin typeface="Helvetica Light"/>
                <a:cs typeface="Helvetica Light"/>
              </a:rPr>
              <a:t>General Maintenance</a:t>
            </a:r>
          </a:p>
          <a:p>
            <a:pPr marL="795162" lvl="1" indent="-285750">
              <a:buFont typeface="Arial" panose="020B0604020202020204" pitchFamily="34" charset="0"/>
              <a:buChar char="•"/>
            </a:pPr>
            <a:r>
              <a:rPr lang="en-US" sz="1600">
                <a:solidFill>
                  <a:srgbClr val="0D481E"/>
                </a:solidFill>
                <a:latin typeface="Helvetica Light"/>
                <a:cs typeface="Helvetica Light"/>
              </a:rPr>
              <a:t>Any maintenance issue around campus that requires facilities to perform repairs. These requests do not have any associated charge connected to them</a:t>
            </a:r>
          </a:p>
          <a:p>
            <a:r>
              <a:rPr lang="en-US" sz="1600">
                <a:solidFill>
                  <a:schemeClr val="bg1"/>
                </a:solidFill>
                <a:latin typeface="Helvetica Light"/>
                <a:cs typeface="Helvetica Light"/>
              </a:rPr>
              <a:t> </a:t>
            </a:r>
          </a:p>
        </p:txBody>
      </p:sp>
      <p:cxnSp>
        <p:nvCxnSpPr>
          <p:cNvPr id="9" name="Straight Connector 8"/>
          <p:cNvCxnSpPr>
            <a:cxnSpLocks/>
          </p:cNvCxnSpPr>
          <p:nvPr/>
        </p:nvCxnSpPr>
        <p:spPr>
          <a:xfrm>
            <a:off x="591987" y="938270"/>
            <a:ext cx="893301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F043000-1ECA-C356-A635-ECFF5046900F}"/>
              </a:ext>
            </a:extLst>
          </p:cNvPr>
          <p:cNvPicPr>
            <a:picLocks noChangeAspect="1"/>
          </p:cNvPicPr>
          <p:nvPr/>
        </p:nvPicPr>
        <p:blipFill rotWithShape="1">
          <a:blip r:embed="rId2"/>
          <a:srcRect t="1867"/>
          <a:stretch/>
        </p:blipFill>
        <p:spPr>
          <a:xfrm>
            <a:off x="3927713" y="1030186"/>
            <a:ext cx="5597288" cy="6257865"/>
          </a:xfrm>
          <a:prstGeom prst="rect">
            <a:avLst/>
          </a:prstGeom>
        </p:spPr>
      </p:pic>
    </p:spTree>
    <p:extLst>
      <p:ext uri="{BB962C8B-B14F-4D97-AF65-F5344CB8AC3E}">
        <p14:creationId xmlns:p14="http://schemas.microsoft.com/office/powerpoint/2010/main" val="361602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Types of Requests (cont.)</a:t>
            </a:r>
          </a:p>
        </p:txBody>
      </p:sp>
      <p:sp>
        <p:nvSpPr>
          <p:cNvPr id="6" name="TextBox 5"/>
          <p:cNvSpPr txBox="1"/>
          <p:nvPr/>
        </p:nvSpPr>
        <p:spPr>
          <a:xfrm>
            <a:off x="495122" y="964088"/>
            <a:ext cx="5134153" cy="65962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a:solidFill>
                  <a:srgbClr val="0D481E"/>
                </a:solidFill>
                <a:latin typeface="Helvetica Light"/>
                <a:cs typeface="Helvetica Light"/>
              </a:rPr>
              <a:t>Fee for Service</a:t>
            </a:r>
          </a:p>
          <a:p>
            <a:pPr marL="795162" lvl="1" indent="-285750">
              <a:lnSpc>
                <a:spcPct val="150000"/>
              </a:lnSpc>
              <a:buFont typeface="Arial" panose="020B0604020202020204" pitchFamily="34" charset="0"/>
              <a:buChar char="•"/>
            </a:pPr>
            <a:r>
              <a:rPr lang="en-US" sz="1600">
                <a:solidFill>
                  <a:srgbClr val="0D481E"/>
                </a:solidFill>
                <a:latin typeface="Helvetica Light"/>
                <a:cs typeface="Helvetica Light"/>
              </a:rPr>
              <a:t>Any request for improvements around campus that has an associated charge connected to them</a:t>
            </a:r>
          </a:p>
          <a:p>
            <a:pPr marL="1304574" lvl="2" indent="-285750">
              <a:lnSpc>
                <a:spcPct val="150000"/>
              </a:lnSpc>
              <a:buFont typeface="Arial" panose="020B0604020202020204" pitchFamily="34" charset="0"/>
              <a:buChar char="•"/>
            </a:pPr>
            <a:r>
              <a:rPr lang="en-US" sz="1600">
                <a:solidFill>
                  <a:srgbClr val="0D481E"/>
                </a:solidFill>
                <a:latin typeface="Helvetica Light"/>
                <a:cs typeface="Helvetica Light"/>
              </a:rPr>
              <a:t>These requests required additional action by the user. </a:t>
            </a:r>
          </a:p>
          <a:p>
            <a:pPr marL="1813987" lvl="3" indent="-285750">
              <a:lnSpc>
                <a:spcPct val="150000"/>
              </a:lnSpc>
              <a:buFont typeface="Arial" panose="020B0604020202020204" pitchFamily="34" charset="0"/>
              <a:buChar char="•"/>
            </a:pPr>
            <a:r>
              <a:rPr lang="en-US" sz="1600">
                <a:solidFill>
                  <a:srgbClr val="0D481E"/>
                </a:solidFill>
                <a:latin typeface="Helvetica Light"/>
                <a:cs typeface="Helvetica Light"/>
              </a:rPr>
              <a:t>The user must respond the request and approve any attached quotes.</a:t>
            </a:r>
          </a:p>
          <a:p>
            <a:pPr marL="2323399" lvl="4" indent="-285750">
              <a:lnSpc>
                <a:spcPct val="150000"/>
              </a:lnSpc>
              <a:buFont typeface="Arial" panose="020B0604020202020204" pitchFamily="34" charset="0"/>
              <a:buChar char="•"/>
            </a:pPr>
            <a:r>
              <a:rPr lang="en-US" sz="1600">
                <a:solidFill>
                  <a:srgbClr val="0D481E"/>
                </a:solidFill>
                <a:latin typeface="Helvetica Light"/>
                <a:cs typeface="Helvetica Light"/>
              </a:rPr>
              <a:t>Please see the Fee for Service guide for more info</a:t>
            </a:r>
          </a:p>
          <a:p>
            <a:pPr marL="285750" indent="-285750">
              <a:lnSpc>
                <a:spcPct val="150000"/>
              </a:lnSpc>
              <a:buFont typeface="Arial" panose="020B0604020202020204" pitchFamily="34" charset="0"/>
              <a:buChar char="•"/>
            </a:pPr>
            <a:r>
              <a:rPr lang="en-US" sz="1600" b="1">
                <a:solidFill>
                  <a:srgbClr val="0D481E"/>
                </a:solidFill>
                <a:latin typeface="Helvetica Light"/>
              </a:rPr>
              <a:t>Key Requests</a:t>
            </a:r>
          </a:p>
          <a:p>
            <a:pPr marL="795162" lvl="1" indent="-285750">
              <a:lnSpc>
                <a:spcPct val="150000"/>
              </a:lnSpc>
              <a:buFont typeface="Arial" panose="020B0604020202020204" pitchFamily="34" charset="0"/>
              <a:buChar char="•"/>
            </a:pPr>
            <a:r>
              <a:rPr lang="en-US" sz="1600">
                <a:solidFill>
                  <a:srgbClr val="0D481E"/>
                </a:solidFill>
                <a:latin typeface="Helvetica Light"/>
              </a:rPr>
              <a:t>You can request keys by using the Key Request tile</a:t>
            </a:r>
          </a:p>
          <a:p>
            <a:pPr marL="795162" lvl="1" indent="-285750">
              <a:lnSpc>
                <a:spcPct val="150000"/>
              </a:lnSpc>
              <a:buFont typeface="Arial" panose="020B0604020202020204" pitchFamily="34" charset="0"/>
              <a:buChar char="•"/>
            </a:pPr>
            <a:r>
              <a:rPr lang="en-US" sz="1600">
                <a:solidFill>
                  <a:srgbClr val="0D481E"/>
                </a:solidFill>
                <a:latin typeface="Helvetica Light"/>
              </a:rPr>
              <a:t>This is intended to be used by Key Managers to request keys for their users</a:t>
            </a:r>
          </a:p>
          <a:p>
            <a:pPr marL="285750" indent="-285750">
              <a:lnSpc>
                <a:spcPct val="150000"/>
              </a:lnSpc>
              <a:buFont typeface="Arial" panose="020B0604020202020204" pitchFamily="34" charset="0"/>
              <a:buChar char="•"/>
            </a:pPr>
            <a:endParaRPr lang="en-US" sz="1600">
              <a:solidFill>
                <a:srgbClr val="0D481E"/>
              </a:solidFill>
              <a:latin typeface="Helvetica Light"/>
              <a:cs typeface="Helvetica Light"/>
            </a:endParaRPr>
          </a:p>
          <a:p>
            <a:pPr>
              <a:lnSpc>
                <a:spcPct val="150000"/>
              </a:lnSpc>
            </a:pPr>
            <a:r>
              <a:rPr lang="en-US" sz="1800">
                <a:solidFill>
                  <a:schemeClr val="bg1"/>
                </a:solidFill>
                <a:latin typeface="Helvetica Light"/>
                <a:cs typeface="Helvetica Light"/>
              </a:rPr>
              <a:t> </a:t>
            </a:r>
          </a:p>
        </p:txBody>
      </p:sp>
      <p:cxnSp>
        <p:nvCxnSpPr>
          <p:cNvPr id="9" name="Straight Connector 8"/>
          <p:cNvCxnSpPr>
            <a:cxnSpLocks/>
          </p:cNvCxnSpPr>
          <p:nvPr/>
        </p:nvCxnSpPr>
        <p:spPr>
          <a:xfrm>
            <a:off x="591987" y="938270"/>
            <a:ext cx="893301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A6A944B3-331A-4BE9-8437-90C587EBF056}"/>
              </a:ext>
            </a:extLst>
          </p:cNvPr>
          <p:cNvPicPr>
            <a:picLocks noChangeAspect="1"/>
          </p:cNvPicPr>
          <p:nvPr/>
        </p:nvPicPr>
        <p:blipFill>
          <a:blip r:embed="rId2"/>
          <a:stretch>
            <a:fillRect/>
          </a:stretch>
        </p:blipFill>
        <p:spPr>
          <a:xfrm>
            <a:off x="6172200" y="1109662"/>
            <a:ext cx="3352800" cy="3099531"/>
          </a:xfrm>
          <a:prstGeom prst="rect">
            <a:avLst/>
          </a:prstGeom>
        </p:spPr>
      </p:pic>
      <p:pic>
        <p:nvPicPr>
          <p:cNvPr id="7" name="Picture 6">
            <a:extLst>
              <a:ext uri="{FF2B5EF4-FFF2-40B4-BE49-F238E27FC236}">
                <a16:creationId xmlns:a16="http://schemas.microsoft.com/office/drawing/2014/main" id="{0C41C85A-389A-FECA-8B65-A52DDECF0DD4}"/>
              </a:ext>
            </a:extLst>
          </p:cNvPr>
          <p:cNvPicPr>
            <a:picLocks noChangeAspect="1"/>
          </p:cNvPicPr>
          <p:nvPr/>
        </p:nvPicPr>
        <p:blipFill>
          <a:blip r:embed="rId3"/>
          <a:stretch>
            <a:fillRect/>
          </a:stretch>
        </p:blipFill>
        <p:spPr>
          <a:xfrm>
            <a:off x="6227096" y="4724400"/>
            <a:ext cx="3297904" cy="2563654"/>
          </a:xfrm>
          <a:prstGeom prst="rect">
            <a:avLst/>
          </a:prstGeom>
        </p:spPr>
      </p:pic>
    </p:spTree>
    <p:extLst>
      <p:ext uri="{BB962C8B-B14F-4D97-AF65-F5344CB8AC3E}">
        <p14:creationId xmlns:p14="http://schemas.microsoft.com/office/powerpoint/2010/main" val="19155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Submitting a Request</a:t>
            </a:r>
          </a:p>
        </p:txBody>
      </p:sp>
      <p:sp>
        <p:nvSpPr>
          <p:cNvPr id="6" name="TextBox 5"/>
          <p:cNvSpPr txBox="1"/>
          <p:nvPr/>
        </p:nvSpPr>
        <p:spPr>
          <a:xfrm>
            <a:off x="495123" y="964088"/>
            <a:ext cx="5381802" cy="6365397"/>
          </a:xfrm>
          <a:prstGeom prst="rect">
            <a:avLst/>
          </a:prstGeom>
          <a:noFill/>
        </p:spPr>
        <p:txBody>
          <a:bodyPr wrap="square" rtlCol="0">
            <a:spAutoFit/>
          </a:bodyPr>
          <a:lstStyle/>
          <a:p>
            <a:pPr>
              <a:lnSpc>
                <a:spcPct val="150000"/>
              </a:lnSpc>
            </a:pPr>
            <a:r>
              <a:rPr lang="en-US" sz="1600">
                <a:solidFill>
                  <a:srgbClr val="0D481E"/>
                </a:solidFill>
                <a:latin typeface="Helvetica Light"/>
              </a:rPr>
              <a:t>Each tile acts as a form that will guide you through the completion of the request.</a:t>
            </a:r>
          </a:p>
          <a:p>
            <a:pPr>
              <a:lnSpc>
                <a:spcPct val="150000"/>
              </a:lnSpc>
            </a:pPr>
            <a:endParaRPr lang="en-US" sz="1600">
              <a:solidFill>
                <a:srgbClr val="0D481E"/>
              </a:solidFill>
              <a:latin typeface="Helvetica Light"/>
            </a:endParaRPr>
          </a:p>
          <a:p>
            <a:pPr marL="342900" indent="-342900">
              <a:lnSpc>
                <a:spcPct val="150000"/>
              </a:lnSpc>
              <a:buFont typeface="+mj-lt"/>
              <a:buAutoNum type="arabicPeriod"/>
            </a:pPr>
            <a:r>
              <a:rPr lang="en-US" sz="1600">
                <a:solidFill>
                  <a:srgbClr val="0D481E"/>
                </a:solidFill>
                <a:latin typeface="Helvetica Light"/>
              </a:rPr>
              <a:t>Click into a tile that best fits your request needs</a:t>
            </a:r>
          </a:p>
          <a:p>
            <a:pPr marL="342900" indent="-342900">
              <a:lnSpc>
                <a:spcPct val="150000"/>
              </a:lnSpc>
              <a:buFont typeface="+mj-lt"/>
              <a:buAutoNum type="arabicPeriod"/>
            </a:pPr>
            <a:r>
              <a:rPr lang="en-US" sz="1600">
                <a:solidFill>
                  <a:srgbClr val="0D481E"/>
                </a:solidFill>
                <a:latin typeface="Helvetica Light"/>
              </a:rPr>
              <a:t>Your contact info will be auto filled using the info from your User Profile</a:t>
            </a:r>
          </a:p>
          <a:p>
            <a:pPr marL="342900" indent="-342900">
              <a:lnSpc>
                <a:spcPct val="150000"/>
              </a:lnSpc>
              <a:buFont typeface="+mj-lt"/>
              <a:buAutoNum type="arabicPeriod"/>
            </a:pPr>
            <a:r>
              <a:rPr lang="en-US" sz="1600">
                <a:solidFill>
                  <a:srgbClr val="0D481E"/>
                </a:solidFill>
                <a:latin typeface="Helvetica Light"/>
              </a:rPr>
              <a:t>Click through the required dropdowns and checkboxes to fill in the request info</a:t>
            </a:r>
          </a:p>
          <a:p>
            <a:pPr marL="342900" indent="-342900">
              <a:lnSpc>
                <a:spcPct val="150000"/>
              </a:lnSpc>
              <a:buFont typeface="+mj-lt"/>
              <a:buAutoNum type="arabicPeriod"/>
            </a:pPr>
            <a:r>
              <a:rPr lang="en-US" sz="1600">
                <a:solidFill>
                  <a:srgbClr val="0D481E"/>
                </a:solidFill>
                <a:latin typeface="Helvetica Light"/>
              </a:rPr>
              <a:t>Fill in the Additional Information box to provide as much information as possible to facilities</a:t>
            </a:r>
          </a:p>
          <a:p>
            <a:pPr marL="342900" indent="-342900">
              <a:lnSpc>
                <a:spcPct val="150000"/>
              </a:lnSpc>
              <a:buFont typeface="+mj-lt"/>
              <a:buAutoNum type="arabicPeriod"/>
            </a:pPr>
            <a:r>
              <a:rPr lang="en-US" sz="1600">
                <a:solidFill>
                  <a:srgbClr val="0D481E"/>
                </a:solidFill>
                <a:latin typeface="Helvetica Light"/>
              </a:rPr>
              <a:t>Attach documents as needed</a:t>
            </a:r>
          </a:p>
          <a:p>
            <a:pPr marL="342900" indent="-342900">
              <a:lnSpc>
                <a:spcPct val="150000"/>
              </a:lnSpc>
              <a:buFont typeface="+mj-lt"/>
              <a:buAutoNum type="arabicPeriod"/>
            </a:pPr>
            <a:r>
              <a:rPr lang="en-US" sz="1600">
                <a:solidFill>
                  <a:srgbClr val="0D481E"/>
                </a:solidFill>
                <a:latin typeface="Helvetica Light"/>
              </a:rPr>
              <a:t>Once you have clicked through all the screens, be sure to click </a:t>
            </a:r>
            <a:r>
              <a:rPr lang="en-US" sz="1600" b="1">
                <a:solidFill>
                  <a:srgbClr val="0D481E"/>
                </a:solidFill>
                <a:latin typeface="Helvetica Light"/>
              </a:rPr>
              <a:t>Review</a:t>
            </a:r>
            <a:r>
              <a:rPr lang="en-US" sz="1600">
                <a:solidFill>
                  <a:srgbClr val="0D481E"/>
                </a:solidFill>
                <a:latin typeface="Helvetica Light"/>
              </a:rPr>
              <a:t> and </a:t>
            </a:r>
            <a:r>
              <a:rPr lang="en-US" sz="1600" b="1">
                <a:solidFill>
                  <a:srgbClr val="0D481E"/>
                </a:solidFill>
                <a:latin typeface="Helvetica Light"/>
              </a:rPr>
              <a:t>Submit</a:t>
            </a:r>
            <a:r>
              <a:rPr lang="en-US" sz="1600">
                <a:solidFill>
                  <a:srgbClr val="0D481E"/>
                </a:solidFill>
                <a:latin typeface="Helvetica Light"/>
              </a:rPr>
              <a:t> on the last two screens</a:t>
            </a:r>
          </a:p>
          <a:p>
            <a:pPr marL="342900" indent="-342900">
              <a:lnSpc>
                <a:spcPct val="150000"/>
              </a:lnSpc>
              <a:buFont typeface="+mj-lt"/>
              <a:buAutoNum type="arabicPeriod"/>
            </a:pPr>
            <a:r>
              <a:rPr lang="en-US" sz="1600">
                <a:solidFill>
                  <a:srgbClr val="0D481E"/>
                </a:solidFill>
                <a:latin typeface="Helvetica Light"/>
              </a:rPr>
              <a:t>You will receive emails updating you on the progress of your request</a:t>
            </a:r>
          </a:p>
          <a:p>
            <a:pPr marL="285750" indent="-285750">
              <a:lnSpc>
                <a:spcPct val="150000"/>
              </a:lnSpc>
              <a:buFont typeface="Arial" panose="020B0604020202020204" pitchFamily="34" charset="0"/>
              <a:buChar char="•"/>
            </a:pPr>
            <a:endParaRPr lang="en-US" sz="1600">
              <a:solidFill>
                <a:srgbClr val="0D481E"/>
              </a:solidFill>
              <a:latin typeface="Helvetica Light"/>
              <a:cs typeface="Helvetica Light"/>
            </a:endParaRPr>
          </a:p>
          <a:p>
            <a:pPr>
              <a:lnSpc>
                <a:spcPct val="150000"/>
              </a:lnSpc>
            </a:pPr>
            <a:r>
              <a:rPr lang="en-US" sz="1800">
                <a:solidFill>
                  <a:schemeClr val="bg1"/>
                </a:solidFill>
                <a:latin typeface="Helvetica Light"/>
                <a:cs typeface="Helvetica Light"/>
              </a:rPr>
              <a:t> </a:t>
            </a:r>
          </a:p>
        </p:txBody>
      </p:sp>
      <p:cxnSp>
        <p:nvCxnSpPr>
          <p:cNvPr id="9" name="Straight Connector 8"/>
          <p:cNvCxnSpPr>
            <a:cxnSpLocks/>
          </p:cNvCxnSpPr>
          <p:nvPr/>
        </p:nvCxnSpPr>
        <p:spPr>
          <a:xfrm>
            <a:off x="591987" y="938270"/>
            <a:ext cx="893301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5FEE38F-0B67-D2C3-8230-5B51E8C449C2}"/>
              </a:ext>
            </a:extLst>
          </p:cNvPr>
          <p:cNvPicPr>
            <a:picLocks noChangeAspect="1"/>
          </p:cNvPicPr>
          <p:nvPr/>
        </p:nvPicPr>
        <p:blipFill>
          <a:blip r:embed="rId2"/>
          <a:stretch>
            <a:fillRect/>
          </a:stretch>
        </p:blipFill>
        <p:spPr>
          <a:xfrm>
            <a:off x="6289950" y="1058583"/>
            <a:ext cx="3235049" cy="6229472"/>
          </a:xfrm>
          <a:prstGeom prst="rect">
            <a:avLst/>
          </a:prstGeom>
        </p:spPr>
      </p:pic>
    </p:spTree>
    <p:extLst>
      <p:ext uri="{BB962C8B-B14F-4D97-AF65-F5344CB8AC3E}">
        <p14:creationId xmlns:p14="http://schemas.microsoft.com/office/powerpoint/2010/main" val="4226175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Submitting a Request (cont.)</a:t>
            </a:r>
          </a:p>
        </p:txBody>
      </p:sp>
      <p:sp>
        <p:nvSpPr>
          <p:cNvPr id="6" name="TextBox 5"/>
          <p:cNvSpPr txBox="1"/>
          <p:nvPr/>
        </p:nvSpPr>
        <p:spPr>
          <a:xfrm>
            <a:off x="495123" y="964088"/>
            <a:ext cx="5381802" cy="1564083"/>
          </a:xfrm>
          <a:prstGeom prst="rect">
            <a:avLst/>
          </a:prstGeom>
          <a:noFill/>
        </p:spPr>
        <p:txBody>
          <a:bodyPr wrap="square" rtlCol="0">
            <a:spAutoFit/>
          </a:bodyPr>
          <a:lstStyle/>
          <a:p>
            <a:pPr>
              <a:lnSpc>
                <a:spcPct val="150000"/>
              </a:lnSpc>
            </a:pPr>
            <a:r>
              <a:rPr lang="en-US" sz="1600">
                <a:solidFill>
                  <a:srgbClr val="0D481E"/>
                </a:solidFill>
                <a:latin typeface="Helvetica Light"/>
                <a:cs typeface="Helvetica Light"/>
              </a:rPr>
              <a:t>Example request options:</a:t>
            </a:r>
          </a:p>
          <a:p>
            <a:pPr>
              <a:lnSpc>
                <a:spcPct val="150000"/>
              </a:lnSpc>
            </a:pPr>
            <a:endParaRPr lang="en-US" sz="1600">
              <a:solidFill>
                <a:srgbClr val="0D481E"/>
              </a:solidFill>
              <a:latin typeface="Helvetica Light"/>
              <a:cs typeface="Helvetica Light"/>
            </a:endParaRPr>
          </a:p>
          <a:p>
            <a:pPr>
              <a:lnSpc>
                <a:spcPct val="150000"/>
              </a:lnSpc>
            </a:pPr>
            <a:endParaRPr lang="en-US" sz="1600">
              <a:solidFill>
                <a:srgbClr val="0D481E"/>
              </a:solidFill>
              <a:latin typeface="Helvetica Light"/>
              <a:cs typeface="Helvetica Light"/>
            </a:endParaRPr>
          </a:p>
          <a:p>
            <a:pPr>
              <a:lnSpc>
                <a:spcPct val="150000"/>
              </a:lnSpc>
            </a:pPr>
            <a:r>
              <a:rPr lang="en-US" sz="1800">
                <a:solidFill>
                  <a:schemeClr val="bg1"/>
                </a:solidFill>
                <a:latin typeface="Helvetica Light"/>
                <a:cs typeface="Helvetica Light"/>
              </a:rPr>
              <a:t> </a:t>
            </a:r>
          </a:p>
        </p:txBody>
      </p:sp>
      <p:cxnSp>
        <p:nvCxnSpPr>
          <p:cNvPr id="9" name="Straight Connector 8"/>
          <p:cNvCxnSpPr>
            <a:cxnSpLocks/>
          </p:cNvCxnSpPr>
          <p:nvPr/>
        </p:nvCxnSpPr>
        <p:spPr>
          <a:xfrm>
            <a:off x="591987" y="938270"/>
            <a:ext cx="893301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166B8BB1-DCBD-F1E8-7ABF-40D166A62E49}"/>
              </a:ext>
            </a:extLst>
          </p:cNvPr>
          <p:cNvPicPr>
            <a:picLocks noChangeAspect="1"/>
          </p:cNvPicPr>
          <p:nvPr/>
        </p:nvPicPr>
        <p:blipFill>
          <a:blip r:embed="rId2"/>
          <a:stretch>
            <a:fillRect/>
          </a:stretch>
        </p:blipFill>
        <p:spPr>
          <a:xfrm>
            <a:off x="495122" y="1532775"/>
            <a:ext cx="4076245" cy="5755280"/>
          </a:xfrm>
          <a:prstGeom prst="rect">
            <a:avLst/>
          </a:prstGeom>
        </p:spPr>
      </p:pic>
      <p:pic>
        <p:nvPicPr>
          <p:cNvPr id="13" name="Picture 12">
            <a:extLst>
              <a:ext uri="{FF2B5EF4-FFF2-40B4-BE49-F238E27FC236}">
                <a16:creationId xmlns:a16="http://schemas.microsoft.com/office/drawing/2014/main" id="{478B80DA-A16F-2EF5-DD49-3D7E68ABEC85}"/>
              </a:ext>
            </a:extLst>
          </p:cNvPr>
          <p:cNvPicPr>
            <a:picLocks noChangeAspect="1"/>
          </p:cNvPicPr>
          <p:nvPr/>
        </p:nvPicPr>
        <p:blipFill>
          <a:blip r:embed="rId3"/>
          <a:stretch>
            <a:fillRect/>
          </a:stretch>
        </p:blipFill>
        <p:spPr>
          <a:xfrm>
            <a:off x="5029200" y="1078306"/>
            <a:ext cx="3829050" cy="2986381"/>
          </a:xfrm>
          <a:prstGeom prst="rect">
            <a:avLst/>
          </a:prstGeom>
        </p:spPr>
      </p:pic>
      <p:pic>
        <p:nvPicPr>
          <p:cNvPr id="19" name="Picture 18">
            <a:extLst>
              <a:ext uri="{FF2B5EF4-FFF2-40B4-BE49-F238E27FC236}">
                <a16:creationId xmlns:a16="http://schemas.microsoft.com/office/drawing/2014/main" id="{A464F0E4-7704-568F-B899-F15CDC583EA0}"/>
              </a:ext>
            </a:extLst>
          </p:cNvPr>
          <p:cNvPicPr>
            <a:picLocks noChangeAspect="1"/>
          </p:cNvPicPr>
          <p:nvPr/>
        </p:nvPicPr>
        <p:blipFill>
          <a:blip r:embed="rId4"/>
          <a:stretch>
            <a:fillRect/>
          </a:stretch>
        </p:blipFill>
        <p:spPr>
          <a:xfrm>
            <a:off x="5058493" y="4221005"/>
            <a:ext cx="4237917" cy="3067050"/>
          </a:xfrm>
          <a:prstGeom prst="rect">
            <a:avLst/>
          </a:prstGeom>
        </p:spPr>
      </p:pic>
    </p:spTree>
    <p:extLst>
      <p:ext uri="{BB962C8B-B14F-4D97-AF65-F5344CB8AC3E}">
        <p14:creationId xmlns:p14="http://schemas.microsoft.com/office/powerpoint/2010/main" val="232356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M-PPT1-sample-blank-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itle 1"/>
          <p:cNvSpPr txBox="1">
            <a:spLocks/>
          </p:cNvSpPr>
          <p:nvPr/>
        </p:nvSpPr>
        <p:spPr>
          <a:xfrm>
            <a:off x="4610078" y="2829475"/>
            <a:ext cx="4771264" cy="2113449"/>
          </a:xfrm>
          <a:prstGeom prst="rect">
            <a:avLst/>
          </a:prstGeom>
        </p:spPr>
        <p:txBody>
          <a:bodyPr vert="horz" lIns="101882" tIns="50941" rIns="101882" bIns="50941" rtlCol="0" anchor="ctr">
            <a:noAutofit/>
          </a:bodyPr>
          <a:lstStyle>
            <a:lvl1pPr algn="ctr" defTabSz="509412" rtl="0" eaLnBrk="1" latinLnBrk="0" hangingPunct="1">
              <a:spcBef>
                <a:spcPct val="0"/>
              </a:spcBef>
              <a:buNone/>
              <a:defRPr sz="4900" kern="1200">
                <a:solidFill>
                  <a:schemeClr val="tx1"/>
                </a:solidFill>
                <a:latin typeface="+mj-lt"/>
                <a:ea typeface="+mj-ea"/>
                <a:cs typeface="+mj-cs"/>
              </a:defRPr>
            </a:lvl1pPr>
          </a:lstStyle>
          <a:p>
            <a:r>
              <a:rPr lang="en-US" sz="5400" b="1">
                <a:solidFill>
                  <a:schemeClr val="bg1"/>
                </a:solidFill>
                <a:latin typeface="Helvetica"/>
                <a:cs typeface="Helvetica"/>
              </a:rPr>
              <a:t>Email Notifications</a:t>
            </a:r>
          </a:p>
        </p:txBody>
      </p:sp>
    </p:spTree>
    <p:extLst>
      <p:ext uri="{BB962C8B-B14F-4D97-AF65-F5344CB8AC3E}">
        <p14:creationId xmlns:p14="http://schemas.microsoft.com/office/powerpoint/2010/main" val="413177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Email Notifications</a:t>
            </a:r>
          </a:p>
        </p:txBody>
      </p:sp>
      <p:sp>
        <p:nvSpPr>
          <p:cNvPr id="6" name="TextBox 5"/>
          <p:cNvSpPr txBox="1"/>
          <p:nvPr/>
        </p:nvSpPr>
        <p:spPr>
          <a:xfrm>
            <a:off x="495122" y="964088"/>
            <a:ext cx="2791003" cy="7525265"/>
          </a:xfrm>
          <a:prstGeom prst="rect">
            <a:avLst/>
          </a:prstGeom>
          <a:noFill/>
        </p:spPr>
        <p:txBody>
          <a:bodyPr wrap="square" rtlCol="0">
            <a:spAutoFit/>
          </a:bodyPr>
          <a:lstStyle/>
          <a:p>
            <a:pPr>
              <a:lnSpc>
                <a:spcPct val="150000"/>
              </a:lnSpc>
            </a:pPr>
            <a:r>
              <a:rPr lang="en-US" sz="1400">
                <a:solidFill>
                  <a:srgbClr val="0D481E"/>
                </a:solidFill>
                <a:latin typeface="Helvetica Light"/>
                <a:cs typeface="Helvetica Light"/>
              </a:rPr>
              <a:t>You will receive email notifications after your request is submitted. Be sure to watch for emails coming from the following email address:</a:t>
            </a:r>
          </a:p>
          <a:p>
            <a:pPr>
              <a:lnSpc>
                <a:spcPct val="150000"/>
              </a:lnSpc>
            </a:pPr>
            <a:r>
              <a:rPr lang="en-US" sz="1400">
                <a:solidFill>
                  <a:srgbClr val="0D481E"/>
                </a:solidFill>
                <a:latin typeface="Helvetica Light"/>
                <a:cs typeface="Helvetica Light"/>
                <a:hlinkClick r:id="rId2"/>
              </a:rPr>
              <a:t>noreply@ramworks.colostate.edu</a:t>
            </a:r>
            <a:r>
              <a:rPr lang="en-US" sz="1400">
                <a:solidFill>
                  <a:srgbClr val="0D481E"/>
                </a:solidFill>
                <a:latin typeface="Helvetica Light"/>
                <a:cs typeface="Helvetica Light"/>
              </a:rPr>
              <a:t> </a:t>
            </a:r>
          </a:p>
          <a:p>
            <a:pPr>
              <a:lnSpc>
                <a:spcPct val="150000"/>
              </a:lnSpc>
            </a:pPr>
            <a:endParaRPr lang="en-US" sz="1400">
              <a:solidFill>
                <a:srgbClr val="0D481E"/>
              </a:solidFill>
              <a:latin typeface="Helvetica Light"/>
              <a:cs typeface="Helvetica Light"/>
            </a:endParaRPr>
          </a:p>
          <a:p>
            <a:pPr>
              <a:lnSpc>
                <a:spcPct val="150000"/>
              </a:lnSpc>
            </a:pPr>
            <a:r>
              <a:rPr lang="en-US" sz="1400">
                <a:solidFill>
                  <a:srgbClr val="0D481E"/>
                </a:solidFill>
                <a:latin typeface="Helvetica Light"/>
                <a:cs typeface="Helvetica Light"/>
              </a:rPr>
              <a:t>You will receive an email when:</a:t>
            </a:r>
          </a:p>
          <a:p>
            <a:pPr marL="285750" indent="-285750">
              <a:lnSpc>
                <a:spcPct val="150000"/>
              </a:lnSpc>
              <a:buFont typeface="Arial" panose="020B0604020202020204" pitchFamily="34" charset="0"/>
              <a:buChar char="•"/>
            </a:pPr>
            <a:r>
              <a:rPr lang="en-US" sz="1400">
                <a:solidFill>
                  <a:srgbClr val="0D481E"/>
                </a:solidFill>
                <a:latin typeface="Helvetica Light"/>
                <a:cs typeface="Helvetica Light"/>
              </a:rPr>
              <a:t>Your request is submitted</a:t>
            </a:r>
          </a:p>
          <a:p>
            <a:pPr marL="285750" indent="-285750">
              <a:lnSpc>
                <a:spcPct val="150000"/>
              </a:lnSpc>
              <a:buFont typeface="Arial" panose="020B0604020202020204" pitchFamily="34" charset="0"/>
              <a:buChar char="•"/>
            </a:pPr>
            <a:r>
              <a:rPr lang="en-US" sz="1400">
                <a:solidFill>
                  <a:srgbClr val="0D481E"/>
                </a:solidFill>
                <a:latin typeface="Helvetica Light"/>
                <a:cs typeface="Helvetica Light"/>
              </a:rPr>
              <a:t>A task needs your attention</a:t>
            </a:r>
          </a:p>
          <a:p>
            <a:pPr marL="285750" indent="-285750">
              <a:lnSpc>
                <a:spcPct val="150000"/>
              </a:lnSpc>
              <a:buFont typeface="Arial" panose="020B0604020202020204" pitchFamily="34" charset="0"/>
              <a:buChar char="•"/>
            </a:pPr>
            <a:r>
              <a:rPr lang="en-US" sz="1400">
                <a:solidFill>
                  <a:srgbClr val="0D481E"/>
                </a:solidFill>
                <a:latin typeface="Helvetica Light"/>
                <a:cs typeface="Helvetica Light"/>
              </a:rPr>
              <a:t>Someone comments on the request</a:t>
            </a:r>
          </a:p>
          <a:p>
            <a:pPr marL="285750" indent="-285750">
              <a:lnSpc>
                <a:spcPct val="150000"/>
              </a:lnSpc>
              <a:buFont typeface="Arial" panose="020B0604020202020204" pitchFamily="34" charset="0"/>
              <a:buChar char="•"/>
            </a:pPr>
            <a:r>
              <a:rPr lang="en-US" sz="1400">
                <a:solidFill>
                  <a:srgbClr val="0D481E"/>
                </a:solidFill>
                <a:latin typeface="Helvetica Light"/>
                <a:cs typeface="Helvetica Light"/>
              </a:rPr>
              <a:t>The request has been created into a Work Order</a:t>
            </a:r>
          </a:p>
          <a:p>
            <a:pPr marL="285750" indent="-285750">
              <a:lnSpc>
                <a:spcPct val="150000"/>
              </a:lnSpc>
              <a:buFont typeface="Arial" panose="020B0604020202020204" pitchFamily="34" charset="0"/>
              <a:buChar char="•"/>
            </a:pPr>
            <a:r>
              <a:rPr lang="en-US" sz="1400">
                <a:solidFill>
                  <a:srgbClr val="0D481E"/>
                </a:solidFill>
                <a:latin typeface="Helvetica Light"/>
                <a:cs typeface="Helvetica Light"/>
              </a:rPr>
              <a:t>The request Work Order is completed, closed and\or cancelled</a:t>
            </a:r>
          </a:p>
          <a:p>
            <a:pPr>
              <a:lnSpc>
                <a:spcPct val="150000"/>
              </a:lnSpc>
            </a:pPr>
            <a:endParaRPr lang="en-US" sz="1400">
              <a:solidFill>
                <a:srgbClr val="0D481E"/>
              </a:solidFill>
              <a:latin typeface="Helvetica Light"/>
              <a:cs typeface="Helvetica Light"/>
            </a:endParaRPr>
          </a:p>
          <a:p>
            <a:pPr>
              <a:lnSpc>
                <a:spcPct val="150000"/>
              </a:lnSpc>
            </a:pPr>
            <a:r>
              <a:rPr lang="en-US" sz="1400">
                <a:solidFill>
                  <a:srgbClr val="0D481E"/>
                </a:solidFill>
                <a:latin typeface="Helvetica Light"/>
                <a:cs typeface="Helvetica Light"/>
              </a:rPr>
              <a:t>The following slide illustrates examples of commonly sent emails </a:t>
            </a:r>
          </a:p>
          <a:p>
            <a:pPr>
              <a:lnSpc>
                <a:spcPct val="150000"/>
              </a:lnSpc>
            </a:pPr>
            <a:endParaRPr lang="en-US" sz="1400">
              <a:solidFill>
                <a:srgbClr val="0D481E"/>
              </a:solidFill>
              <a:latin typeface="Helvetica Light"/>
              <a:cs typeface="Helvetica Light"/>
            </a:endParaRPr>
          </a:p>
          <a:p>
            <a:pPr>
              <a:lnSpc>
                <a:spcPct val="150000"/>
              </a:lnSpc>
            </a:pPr>
            <a:r>
              <a:rPr lang="en-US" sz="1600">
                <a:solidFill>
                  <a:schemeClr val="bg1"/>
                </a:solidFill>
                <a:latin typeface="Helvetica Light"/>
                <a:cs typeface="Helvetica Light"/>
              </a:rPr>
              <a:t> </a:t>
            </a:r>
          </a:p>
        </p:txBody>
      </p:sp>
      <p:cxnSp>
        <p:nvCxnSpPr>
          <p:cNvPr id="9" name="Straight Connector 8"/>
          <p:cNvCxnSpPr>
            <a:cxnSpLocks/>
          </p:cNvCxnSpPr>
          <p:nvPr/>
        </p:nvCxnSpPr>
        <p:spPr>
          <a:xfrm>
            <a:off x="591987" y="938270"/>
            <a:ext cx="893301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140DF12-8FB5-4C6D-636D-C52637548C60}"/>
              </a:ext>
            </a:extLst>
          </p:cNvPr>
          <p:cNvPicPr>
            <a:picLocks noChangeAspect="1"/>
          </p:cNvPicPr>
          <p:nvPr/>
        </p:nvPicPr>
        <p:blipFill>
          <a:blip r:embed="rId3"/>
          <a:stretch>
            <a:fillRect/>
          </a:stretch>
        </p:blipFill>
        <p:spPr>
          <a:xfrm>
            <a:off x="3302534" y="1166097"/>
            <a:ext cx="6436990" cy="5440205"/>
          </a:xfrm>
          <a:prstGeom prst="rect">
            <a:avLst/>
          </a:prstGeom>
        </p:spPr>
      </p:pic>
    </p:spTree>
    <p:extLst>
      <p:ext uri="{BB962C8B-B14F-4D97-AF65-F5344CB8AC3E}">
        <p14:creationId xmlns:p14="http://schemas.microsoft.com/office/powerpoint/2010/main" val="21922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Types of Emails</a:t>
            </a:r>
          </a:p>
        </p:txBody>
      </p:sp>
      <p:sp>
        <p:nvSpPr>
          <p:cNvPr id="6" name="TextBox 5"/>
          <p:cNvSpPr txBox="1"/>
          <p:nvPr/>
        </p:nvSpPr>
        <p:spPr>
          <a:xfrm>
            <a:off x="495122" y="964088"/>
            <a:ext cx="9220377" cy="1021562"/>
          </a:xfrm>
          <a:prstGeom prst="rect">
            <a:avLst/>
          </a:prstGeom>
          <a:noFill/>
        </p:spPr>
        <p:txBody>
          <a:bodyPr wrap="square" rtlCol="0">
            <a:spAutoFit/>
          </a:bodyPr>
          <a:lstStyle/>
          <a:p>
            <a:pPr>
              <a:lnSpc>
                <a:spcPct val="150000"/>
              </a:lnSpc>
            </a:pPr>
            <a:r>
              <a:rPr lang="en-US" sz="1400">
                <a:solidFill>
                  <a:srgbClr val="0D481E"/>
                </a:solidFill>
                <a:latin typeface="Helvetica Light"/>
                <a:cs typeface="Helvetica Light"/>
              </a:rPr>
              <a:t>You can manage the types of emails you receive in your User Profile.</a:t>
            </a:r>
            <a:endParaRPr lang="en-US" sz="1400" b="1">
              <a:solidFill>
                <a:srgbClr val="0D481E"/>
              </a:solidFill>
              <a:latin typeface="Helvetica Light"/>
              <a:cs typeface="Helvetica Light"/>
            </a:endParaRPr>
          </a:p>
          <a:p>
            <a:pPr marL="285750" indent="-285750">
              <a:lnSpc>
                <a:spcPct val="150000"/>
              </a:lnSpc>
              <a:buFont typeface="Arial" panose="020B0604020202020204" pitchFamily="34" charset="0"/>
              <a:buChar char="•"/>
            </a:pPr>
            <a:r>
              <a:rPr lang="en-US" sz="1400" b="1">
                <a:solidFill>
                  <a:srgbClr val="0D481E"/>
                </a:solidFill>
                <a:latin typeface="Helvetica Light"/>
                <a:cs typeface="Helvetica Light"/>
              </a:rPr>
              <a:t>Task Assignments </a:t>
            </a:r>
            <a:r>
              <a:rPr lang="en-US" sz="1400">
                <a:solidFill>
                  <a:srgbClr val="0D481E"/>
                </a:solidFill>
                <a:latin typeface="Helvetica Light"/>
                <a:cs typeface="Helvetica Light"/>
              </a:rPr>
              <a:t>– You have pending tasks that you need to do on the request</a:t>
            </a:r>
          </a:p>
          <a:p>
            <a:pPr marL="795162" lvl="1" indent="-285750">
              <a:lnSpc>
                <a:spcPct val="150000"/>
              </a:lnSpc>
              <a:buFont typeface="Arial" panose="020B0604020202020204" pitchFamily="34" charset="0"/>
              <a:buChar char="•"/>
            </a:pPr>
            <a:r>
              <a:rPr lang="en-US" sz="1400">
                <a:solidFill>
                  <a:srgbClr val="0D481E"/>
                </a:solidFill>
                <a:latin typeface="Helvetica Light"/>
                <a:cs typeface="Helvetica Light"/>
              </a:rPr>
              <a:t>Click the link to the request and click an available button to complete the task</a:t>
            </a:r>
          </a:p>
        </p:txBody>
      </p:sp>
      <p:cxnSp>
        <p:nvCxnSpPr>
          <p:cNvPr id="9" name="Straight Connector 8"/>
          <p:cNvCxnSpPr>
            <a:cxnSpLocks/>
          </p:cNvCxnSpPr>
          <p:nvPr/>
        </p:nvCxnSpPr>
        <p:spPr>
          <a:xfrm>
            <a:off x="591987" y="938270"/>
            <a:ext cx="893301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AB100BF6-F7B3-DFBB-7392-A44523E54553}"/>
              </a:ext>
            </a:extLst>
          </p:cNvPr>
          <p:cNvPicPr>
            <a:picLocks noChangeAspect="1"/>
          </p:cNvPicPr>
          <p:nvPr/>
        </p:nvPicPr>
        <p:blipFill>
          <a:blip r:embed="rId2"/>
          <a:stretch>
            <a:fillRect/>
          </a:stretch>
        </p:blipFill>
        <p:spPr>
          <a:xfrm>
            <a:off x="342901" y="2065284"/>
            <a:ext cx="5786822" cy="5497252"/>
          </a:xfrm>
          <a:prstGeom prst="rect">
            <a:avLst/>
          </a:prstGeom>
        </p:spPr>
      </p:pic>
      <p:pic>
        <p:nvPicPr>
          <p:cNvPr id="19" name="Picture 18">
            <a:extLst>
              <a:ext uri="{FF2B5EF4-FFF2-40B4-BE49-F238E27FC236}">
                <a16:creationId xmlns:a16="http://schemas.microsoft.com/office/drawing/2014/main" id="{630E18E7-03FA-D23D-4A6F-96A48CC18855}"/>
              </a:ext>
            </a:extLst>
          </p:cNvPr>
          <p:cNvPicPr>
            <a:picLocks noChangeAspect="1"/>
          </p:cNvPicPr>
          <p:nvPr/>
        </p:nvPicPr>
        <p:blipFill>
          <a:blip r:embed="rId3"/>
          <a:stretch>
            <a:fillRect/>
          </a:stretch>
        </p:blipFill>
        <p:spPr>
          <a:xfrm>
            <a:off x="4763531" y="3609975"/>
            <a:ext cx="4834173" cy="2863006"/>
          </a:xfrm>
          <a:prstGeom prst="rect">
            <a:avLst/>
          </a:prstGeom>
        </p:spPr>
      </p:pic>
    </p:spTree>
    <p:extLst>
      <p:ext uri="{BB962C8B-B14F-4D97-AF65-F5344CB8AC3E}">
        <p14:creationId xmlns:p14="http://schemas.microsoft.com/office/powerpoint/2010/main" val="285691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Types of Emails</a:t>
            </a:r>
          </a:p>
        </p:txBody>
      </p:sp>
      <p:sp>
        <p:nvSpPr>
          <p:cNvPr id="6" name="TextBox 5"/>
          <p:cNvSpPr txBox="1"/>
          <p:nvPr/>
        </p:nvSpPr>
        <p:spPr>
          <a:xfrm>
            <a:off x="495122" y="964088"/>
            <a:ext cx="2791003" cy="65557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b="1">
                <a:solidFill>
                  <a:srgbClr val="0D481E"/>
                </a:solidFill>
                <a:latin typeface="Helvetica Light"/>
                <a:cs typeface="Helvetica Light"/>
              </a:rPr>
              <a:t>Workflow Activity </a:t>
            </a:r>
            <a:r>
              <a:rPr lang="en-US" sz="1400">
                <a:solidFill>
                  <a:srgbClr val="0D481E"/>
                </a:solidFill>
                <a:latin typeface="Helvetica Light"/>
                <a:cs typeface="Helvetica Light"/>
              </a:rPr>
              <a:t>– Notifies when a user has taken an action on the request. </a:t>
            </a:r>
            <a:r>
              <a:rPr lang="en-US" sz="1400">
                <a:solidFill>
                  <a:srgbClr val="0D481E"/>
                </a:solidFill>
                <a:highlight>
                  <a:srgbClr val="FFFF00"/>
                </a:highlight>
                <a:latin typeface="Helvetica Light"/>
                <a:cs typeface="Helvetica Light"/>
              </a:rPr>
              <a:t>It is recommended to turn these off if you are receiving too many emails</a:t>
            </a:r>
          </a:p>
          <a:p>
            <a:pPr marL="285750" indent="-285750">
              <a:lnSpc>
                <a:spcPct val="150000"/>
              </a:lnSpc>
              <a:buFont typeface="Arial" panose="020B0604020202020204" pitchFamily="34" charset="0"/>
              <a:buChar char="•"/>
            </a:pPr>
            <a:endParaRPr lang="en-US" sz="1400">
              <a:solidFill>
                <a:srgbClr val="0D481E"/>
              </a:solidFill>
              <a:highlight>
                <a:srgbClr val="FFFF00"/>
              </a:highlight>
              <a:latin typeface="Helvetica Light"/>
              <a:cs typeface="Helvetica Light"/>
            </a:endParaRPr>
          </a:p>
          <a:p>
            <a:pPr marL="285750" indent="-285750">
              <a:lnSpc>
                <a:spcPct val="150000"/>
              </a:lnSpc>
              <a:buFont typeface="Arial" panose="020B0604020202020204" pitchFamily="34" charset="0"/>
              <a:buChar char="•"/>
            </a:pPr>
            <a:endParaRPr lang="en-US" sz="1400">
              <a:solidFill>
                <a:srgbClr val="0D481E"/>
              </a:solidFill>
              <a:latin typeface="Helvetica Light"/>
              <a:cs typeface="Helvetica Light"/>
            </a:endParaRPr>
          </a:p>
          <a:p>
            <a:pPr marL="285750" indent="-285750">
              <a:lnSpc>
                <a:spcPct val="150000"/>
              </a:lnSpc>
              <a:buFont typeface="Arial" panose="020B0604020202020204" pitchFamily="34" charset="0"/>
              <a:buChar char="•"/>
            </a:pPr>
            <a:r>
              <a:rPr lang="en-US" sz="1400" b="1">
                <a:solidFill>
                  <a:srgbClr val="0D481E"/>
                </a:solidFill>
                <a:latin typeface="Helvetica Light"/>
                <a:cs typeface="Helvetica Light"/>
              </a:rPr>
              <a:t>AiM Status Updates </a:t>
            </a:r>
            <a:r>
              <a:rPr lang="en-US" sz="1400">
                <a:solidFill>
                  <a:srgbClr val="0D481E"/>
                </a:solidFill>
                <a:latin typeface="Helvetica Light"/>
                <a:cs typeface="Helvetica Light"/>
              </a:rPr>
              <a:t>– Lets you know when a Work Order has been created, completed, closed, and\or cancelled</a:t>
            </a:r>
          </a:p>
          <a:p>
            <a:pPr marL="285750" indent="-285750">
              <a:lnSpc>
                <a:spcPct val="150000"/>
              </a:lnSpc>
              <a:buFont typeface="Arial" panose="020B0604020202020204" pitchFamily="34" charset="0"/>
              <a:buChar char="•"/>
            </a:pPr>
            <a:endParaRPr lang="en-US" sz="1400">
              <a:solidFill>
                <a:srgbClr val="0D481E"/>
              </a:solidFill>
              <a:latin typeface="Helvetica Light"/>
              <a:cs typeface="Helvetica Light"/>
            </a:endParaRPr>
          </a:p>
          <a:p>
            <a:pPr marL="285750" indent="-285750">
              <a:lnSpc>
                <a:spcPct val="150000"/>
              </a:lnSpc>
              <a:buFont typeface="Arial" panose="020B0604020202020204" pitchFamily="34" charset="0"/>
              <a:buChar char="•"/>
            </a:pPr>
            <a:endParaRPr lang="en-US" sz="1400">
              <a:solidFill>
                <a:srgbClr val="0D481E"/>
              </a:solidFill>
              <a:latin typeface="Helvetica Light"/>
              <a:cs typeface="Helvetica Light"/>
            </a:endParaRPr>
          </a:p>
          <a:p>
            <a:pPr marL="285750" indent="-285750">
              <a:lnSpc>
                <a:spcPct val="150000"/>
              </a:lnSpc>
              <a:buFont typeface="Arial" panose="020B0604020202020204" pitchFamily="34" charset="0"/>
              <a:buChar char="•"/>
            </a:pPr>
            <a:r>
              <a:rPr lang="en-US" sz="1400" b="1">
                <a:solidFill>
                  <a:srgbClr val="0D481E"/>
                </a:solidFill>
                <a:latin typeface="Helvetica Light"/>
                <a:cs typeface="Helvetica Light"/>
              </a:rPr>
              <a:t>Comments</a:t>
            </a:r>
            <a:r>
              <a:rPr lang="en-US" sz="1400">
                <a:solidFill>
                  <a:srgbClr val="0D481E"/>
                </a:solidFill>
                <a:latin typeface="Helvetica Light"/>
                <a:cs typeface="Helvetica Light"/>
              </a:rPr>
              <a:t> – Notifies you when someone has commented on the request. This is important to communicate with facilities</a:t>
            </a:r>
          </a:p>
          <a:p>
            <a:pPr>
              <a:lnSpc>
                <a:spcPct val="150000"/>
              </a:lnSpc>
            </a:pPr>
            <a:r>
              <a:rPr lang="en-US" sz="1600">
                <a:solidFill>
                  <a:schemeClr val="bg1"/>
                </a:solidFill>
                <a:latin typeface="Helvetica Light"/>
                <a:cs typeface="Helvetica Light"/>
              </a:rPr>
              <a:t> </a:t>
            </a:r>
          </a:p>
        </p:txBody>
      </p:sp>
      <p:cxnSp>
        <p:nvCxnSpPr>
          <p:cNvPr id="9" name="Straight Connector 8"/>
          <p:cNvCxnSpPr>
            <a:cxnSpLocks/>
          </p:cNvCxnSpPr>
          <p:nvPr/>
        </p:nvCxnSpPr>
        <p:spPr>
          <a:xfrm>
            <a:off x="591987" y="938270"/>
            <a:ext cx="893301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62AC90C-EB16-3A9F-450C-153A7E5A4D43}"/>
              </a:ext>
            </a:extLst>
          </p:cNvPr>
          <p:cNvPicPr>
            <a:picLocks noChangeAspect="1"/>
          </p:cNvPicPr>
          <p:nvPr/>
        </p:nvPicPr>
        <p:blipFill>
          <a:blip r:embed="rId2"/>
          <a:stretch>
            <a:fillRect/>
          </a:stretch>
        </p:blipFill>
        <p:spPr>
          <a:xfrm>
            <a:off x="3829052" y="3815108"/>
            <a:ext cx="5906573" cy="1757221"/>
          </a:xfrm>
          <a:prstGeom prst="rect">
            <a:avLst/>
          </a:prstGeom>
        </p:spPr>
      </p:pic>
      <p:pic>
        <p:nvPicPr>
          <p:cNvPr id="12" name="Picture 11">
            <a:extLst>
              <a:ext uri="{FF2B5EF4-FFF2-40B4-BE49-F238E27FC236}">
                <a16:creationId xmlns:a16="http://schemas.microsoft.com/office/drawing/2014/main" id="{9D542824-B62D-4FDF-1A4E-85B0943FFE32}"/>
              </a:ext>
            </a:extLst>
          </p:cNvPr>
          <p:cNvPicPr>
            <a:picLocks noChangeAspect="1"/>
          </p:cNvPicPr>
          <p:nvPr/>
        </p:nvPicPr>
        <p:blipFill>
          <a:blip r:embed="rId3"/>
          <a:stretch>
            <a:fillRect/>
          </a:stretch>
        </p:blipFill>
        <p:spPr>
          <a:xfrm>
            <a:off x="3829052" y="5844137"/>
            <a:ext cx="5906573" cy="1595491"/>
          </a:xfrm>
          <a:prstGeom prst="rect">
            <a:avLst/>
          </a:prstGeom>
        </p:spPr>
      </p:pic>
      <p:pic>
        <p:nvPicPr>
          <p:cNvPr id="14" name="Picture 13">
            <a:extLst>
              <a:ext uri="{FF2B5EF4-FFF2-40B4-BE49-F238E27FC236}">
                <a16:creationId xmlns:a16="http://schemas.microsoft.com/office/drawing/2014/main" id="{09E447CD-CD74-08E4-E0CE-AD6502525C4B}"/>
              </a:ext>
            </a:extLst>
          </p:cNvPr>
          <p:cNvPicPr>
            <a:picLocks noChangeAspect="1"/>
          </p:cNvPicPr>
          <p:nvPr/>
        </p:nvPicPr>
        <p:blipFill rotWithShape="1">
          <a:blip r:embed="rId4"/>
          <a:srcRect b="7971"/>
          <a:stretch/>
        </p:blipFill>
        <p:spPr>
          <a:xfrm>
            <a:off x="3829052" y="1096784"/>
            <a:ext cx="5906573" cy="2446516"/>
          </a:xfrm>
          <a:prstGeom prst="rect">
            <a:avLst/>
          </a:prstGeom>
        </p:spPr>
      </p:pic>
    </p:spTree>
    <p:extLst>
      <p:ext uri="{BB962C8B-B14F-4D97-AF65-F5344CB8AC3E}">
        <p14:creationId xmlns:p14="http://schemas.microsoft.com/office/powerpoint/2010/main" val="272559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M-PPT1-sample-blank-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itle 1"/>
          <p:cNvSpPr txBox="1">
            <a:spLocks/>
          </p:cNvSpPr>
          <p:nvPr/>
        </p:nvSpPr>
        <p:spPr>
          <a:xfrm>
            <a:off x="4610078" y="2829475"/>
            <a:ext cx="4771264" cy="2113449"/>
          </a:xfrm>
          <a:prstGeom prst="rect">
            <a:avLst/>
          </a:prstGeom>
        </p:spPr>
        <p:txBody>
          <a:bodyPr vert="horz" lIns="101882" tIns="50941" rIns="101882" bIns="50941" rtlCol="0" anchor="ctr">
            <a:noAutofit/>
          </a:bodyPr>
          <a:lstStyle>
            <a:lvl1pPr algn="ctr" defTabSz="509412" rtl="0" eaLnBrk="1" latinLnBrk="0" hangingPunct="1">
              <a:spcBef>
                <a:spcPct val="0"/>
              </a:spcBef>
              <a:buNone/>
              <a:defRPr sz="4900" kern="1200">
                <a:solidFill>
                  <a:schemeClr val="tx1"/>
                </a:solidFill>
                <a:latin typeface="+mj-lt"/>
                <a:ea typeface="+mj-ea"/>
                <a:cs typeface="+mj-cs"/>
              </a:defRPr>
            </a:lvl1pPr>
          </a:lstStyle>
          <a:p>
            <a:r>
              <a:rPr lang="en-US" sz="5400" b="1">
                <a:solidFill>
                  <a:schemeClr val="bg1"/>
                </a:solidFill>
                <a:latin typeface="Helvetica"/>
                <a:cs typeface="Helvetica"/>
              </a:rPr>
              <a:t>Managing Requests</a:t>
            </a:r>
          </a:p>
        </p:txBody>
      </p:sp>
    </p:spTree>
    <p:extLst>
      <p:ext uri="{BB962C8B-B14F-4D97-AF65-F5344CB8AC3E}">
        <p14:creationId xmlns:p14="http://schemas.microsoft.com/office/powerpoint/2010/main" val="42780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Managing your Requests</a:t>
            </a:r>
          </a:p>
        </p:txBody>
      </p:sp>
      <p:sp>
        <p:nvSpPr>
          <p:cNvPr id="6" name="TextBox 5"/>
          <p:cNvSpPr txBox="1"/>
          <p:nvPr/>
        </p:nvSpPr>
        <p:spPr>
          <a:xfrm>
            <a:off x="495123" y="964088"/>
            <a:ext cx="4340386" cy="6494085"/>
          </a:xfrm>
          <a:prstGeom prst="rect">
            <a:avLst/>
          </a:prstGeom>
          <a:noFill/>
        </p:spPr>
        <p:txBody>
          <a:bodyPr wrap="square" rtlCol="0">
            <a:spAutoFit/>
          </a:bodyPr>
          <a:lstStyle/>
          <a:p>
            <a:r>
              <a:rPr lang="en-US" sz="1600">
                <a:solidFill>
                  <a:srgbClr val="0D481E"/>
                </a:solidFill>
                <a:latin typeface="Helvetica Light"/>
                <a:cs typeface="Helvetica Light"/>
              </a:rPr>
              <a:t>Ram Works provides the ability to log in and view all your submitted requests. </a:t>
            </a:r>
          </a:p>
          <a:p>
            <a:endParaRPr lang="en-US" sz="1600">
              <a:solidFill>
                <a:srgbClr val="0D481E"/>
              </a:solidFill>
              <a:latin typeface="Helvetica Light"/>
              <a:cs typeface="Helvetica Light"/>
            </a:endParaRPr>
          </a:p>
          <a:p>
            <a:r>
              <a:rPr lang="en-US" sz="1600">
                <a:solidFill>
                  <a:srgbClr val="0D481E"/>
                </a:solidFill>
                <a:latin typeface="Helvetica Light"/>
                <a:cs typeface="Helvetica Light"/>
              </a:rPr>
              <a:t>To access your requests, log into Ram Works and click the Process tab on the top left of the screen.</a:t>
            </a:r>
          </a:p>
          <a:p>
            <a:endParaRPr lang="en-US" sz="1600">
              <a:solidFill>
                <a:srgbClr val="0D481E"/>
              </a:solidFill>
              <a:latin typeface="Helvetica Light"/>
              <a:cs typeface="Helvetica Light"/>
            </a:endParaRPr>
          </a:p>
          <a:p>
            <a:r>
              <a:rPr lang="en-US" sz="1600">
                <a:solidFill>
                  <a:srgbClr val="0D481E"/>
                </a:solidFill>
                <a:latin typeface="Helvetica Light"/>
                <a:cs typeface="Helvetica Light"/>
              </a:rPr>
              <a:t>In the system you can:</a:t>
            </a:r>
          </a:p>
          <a:p>
            <a:pPr marL="285750" indent="-285750">
              <a:buFont typeface="Arial" panose="020B0604020202020204" pitchFamily="34" charset="0"/>
              <a:buChar char="•"/>
            </a:pPr>
            <a:r>
              <a:rPr lang="en-US" sz="1600">
                <a:solidFill>
                  <a:srgbClr val="0D481E"/>
                </a:solidFill>
                <a:latin typeface="Helvetica Light"/>
                <a:cs typeface="Helvetica Light"/>
              </a:rPr>
              <a:t>View requests that are:</a:t>
            </a:r>
          </a:p>
          <a:p>
            <a:pPr marL="795162" lvl="1" indent="-285750">
              <a:buFont typeface="Arial" panose="020B0604020202020204" pitchFamily="34" charset="0"/>
              <a:buChar char="•"/>
            </a:pPr>
            <a:r>
              <a:rPr lang="en-US" sz="1600" b="1">
                <a:solidFill>
                  <a:srgbClr val="0D481E"/>
                </a:solidFill>
                <a:latin typeface="Helvetica Light"/>
                <a:cs typeface="Helvetica Light"/>
              </a:rPr>
              <a:t>Awaiting your Approval</a:t>
            </a:r>
          </a:p>
          <a:p>
            <a:pPr marL="1304574" lvl="2" indent="-285750">
              <a:buFont typeface="Arial" panose="020B0604020202020204" pitchFamily="34" charset="0"/>
              <a:buChar char="•"/>
            </a:pPr>
            <a:r>
              <a:rPr lang="en-US" sz="1600">
                <a:solidFill>
                  <a:srgbClr val="0D481E"/>
                </a:solidFill>
                <a:latin typeface="Helvetica Light"/>
                <a:cs typeface="Helvetica Light"/>
              </a:rPr>
              <a:t>Requests that need you to complete a task</a:t>
            </a:r>
          </a:p>
          <a:p>
            <a:pPr marL="795162" lvl="1" indent="-285750">
              <a:buFont typeface="Arial" panose="020B0604020202020204" pitchFamily="34" charset="0"/>
              <a:buChar char="•"/>
            </a:pPr>
            <a:r>
              <a:rPr lang="en-US" sz="1600" b="1">
                <a:solidFill>
                  <a:srgbClr val="0D481E"/>
                </a:solidFill>
                <a:latin typeface="Helvetica Light"/>
                <a:cs typeface="Helvetica Light"/>
              </a:rPr>
              <a:t>Open Requests</a:t>
            </a:r>
          </a:p>
          <a:p>
            <a:pPr marL="1304574" lvl="2" indent="-285750">
              <a:buFont typeface="Arial" panose="020B0604020202020204" pitchFamily="34" charset="0"/>
              <a:buChar char="•"/>
            </a:pPr>
            <a:r>
              <a:rPr lang="en-US" sz="1600">
                <a:solidFill>
                  <a:srgbClr val="0D481E"/>
                </a:solidFill>
                <a:latin typeface="Helvetica Light"/>
                <a:cs typeface="Helvetica Light"/>
              </a:rPr>
              <a:t>Requests you have submitted that are still open</a:t>
            </a:r>
          </a:p>
          <a:p>
            <a:pPr marL="795162" lvl="1" indent="-285750">
              <a:buFont typeface="Arial" panose="020B0604020202020204" pitchFamily="34" charset="0"/>
              <a:buChar char="•"/>
            </a:pPr>
            <a:r>
              <a:rPr lang="en-US" sz="1600" b="1">
                <a:solidFill>
                  <a:srgbClr val="0D481E"/>
                </a:solidFill>
                <a:latin typeface="Helvetica Light"/>
                <a:cs typeface="Helvetica Light"/>
              </a:rPr>
              <a:t>Requests you are watching</a:t>
            </a:r>
          </a:p>
          <a:p>
            <a:pPr marL="1304574" lvl="2" indent="-285750">
              <a:buFont typeface="Arial" panose="020B0604020202020204" pitchFamily="34" charset="0"/>
              <a:buChar char="•"/>
            </a:pPr>
            <a:r>
              <a:rPr lang="en-US" sz="1600">
                <a:solidFill>
                  <a:srgbClr val="0D481E"/>
                </a:solidFill>
                <a:latin typeface="Helvetica Light"/>
                <a:cs typeface="Helvetica Light"/>
              </a:rPr>
              <a:t>Requests you are watching. This can include other user’s requests that they have commented your name on</a:t>
            </a:r>
          </a:p>
          <a:p>
            <a:pPr marL="795162" lvl="1" indent="-285750">
              <a:buFont typeface="Arial" panose="020B0604020202020204" pitchFamily="34" charset="0"/>
              <a:buChar char="•"/>
            </a:pPr>
            <a:r>
              <a:rPr lang="en-US" sz="1600" b="1">
                <a:solidFill>
                  <a:srgbClr val="0D481E"/>
                </a:solidFill>
                <a:latin typeface="Helvetica Light"/>
                <a:cs typeface="Helvetica Light"/>
              </a:rPr>
              <a:t>Closed Requests</a:t>
            </a:r>
          </a:p>
          <a:p>
            <a:pPr marL="1304574" lvl="2" indent="-285750">
              <a:buFont typeface="Arial" panose="020B0604020202020204" pitchFamily="34" charset="0"/>
              <a:buChar char="•"/>
            </a:pPr>
            <a:r>
              <a:rPr lang="en-US" sz="1600">
                <a:solidFill>
                  <a:srgbClr val="0D481E"/>
                </a:solidFill>
                <a:latin typeface="Helvetica Light"/>
                <a:cs typeface="Helvetica Light"/>
              </a:rPr>
              <a:t>Requests you have submitted that are now closed</a:t>
            </a:r>
          </a:p>
          <a:p>
            <a:pPr marL="795162" lvl="1" indent="-285750">
              <a:buFont typeface="Arial" panose="020B0604020202020204" pitchFamily="34" charset="0"/>
              <a:buChar char="•"/>
            </a:pPr>
            <a:r>
              <a:rPr lang="en-US" sz="1600" b="1">
                <a:solidFill>
                  <a:srgbClr val="0D481E"/>
                </a:solidFill>
                <a:latin typeface="Helvetica Light"/>
                <a:cs typeface="Helvetica Light"/>
              </a:rPr>
              <a:t>All Requests</a:t>
            </a:r>
          </a:p>
          <a:p>
            <a:pPr marL="1304574" lvl="2" indent="-285750">
              <a:buFont typeface="Arial" panose="020B0604020202020204" pitchFamily="34" charset="0"/>
              <a:buChar char="•"/>
            </a:pPr>
            <a:r>
              <a:rPr lang="en-US" sz="1600">
                <a:solidFill>
                  <a:srgbClr val="0D481E"/>
                </a:solidFill>
                <a:latin typeface="Helvetica Light"/>
                <a:cs typeface="Helvetica Light"/>
              </a:rPr>
              <a:t>All your submitted requests</a:t>
            </a:r>
          </a:p>
          <a:p>
            <a:pPr marL="285750" indent="-285750">
              <a:buFont typeface="Arial" panose="020B0604020202020204" pitchFamily="34" charset="0"/>
              <a:buChar char="•"/>
            </a:pPr>
            <a:r>
              <a:rPr lang="en-US" sz="1600">
                <a:solidFill>
                  <a:srgbClr val="0D481E"/>
                </a:solidFill>
                <a:latin typeface="Helvetica Light"/>
                <a:cs typeface="Helvetica Light"/>
              </a:rPr>
              <a:t>Respond to task assignments on a request</a:t>
            </a:r>
            <a:r>
              <a:rPr lang="en-US" sz="1600">
                <a:solidFill>
                  <a:schemeClr val="bg1"/>
                </a:solidFill>
                <a:latin typeface="Helvetica Light"/>
                <a:cs typeface="Helvetica Light"/>
              </a:rPr>
              <a:t> </a:t>
            </a:r>
          </a:p>
        </p:txBody>
      </p:sp>
      <p:cxnSp>
        <p:nvCxnSpPr>
          <p:cNvPr id="9" name="Straight Connector 8"/>
          <p:cNvCxnSpPr/>
          <p:nvPr/>
        </p:nvCxnSpPr>
        <p:spPr>
          <a:xfrm>
            <a:off x="591987" y="938270"/>
            <a:ext cx="6910110"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D822761-93B1-C3F5-F853-A27CBBEA475B}"/>
              </a:ext>
            </a:extLst>
          </p:cNvPr>
          <p:cNvPicPr>
            <a:picLocks noChangeAspect="1"/>
          </p:cNvPicPr>
          <p:nvPr/>
        </p:nvPicPr>
        <p:blipFill>
          <a:blip r:embed="rId2"/>
          <a:stretch>
            <a:fillRect/>
          </a:stretch>
        </p:blipFill>
        <p:spPr>
          <a:xfrm>
            <a:off x="5222893" y="1055262"/>
            <a:ext cx="4493855" cy="1277310"/>
          </a:xfrm>
          <a:prstGeom prst="rect">
            <a:avLst/>
          </a:prstGeom>
        </p:spPr>
      </p:pic>
      <p:pic>
        <p:nvPicPr>
          <p:cNvPr id="12" name="Picture 11">
            <a:extLst>
              <a:ext uri="{FF2B5EF4-FFF2-40B4-BE49-F238E27FC236}">
                <a16:creationId xmlns:a16="http://schemas.microsoft.com/office/drawing/2014/main" id="{391F9568-7306-3E29-69F4-F01E757D8ADC}"/>
              </a:ext>
            </a:extLst>
          </p:cNvPr>
          <p:cNvPicPr>
            <a:picLocks noChangeAspect="1"/>
          </p:cNvPicPr>
          <p:nvPr/>
        </p:nvPicPr>
        <p:blipFill>
          <a:blip r:embed="rId3"/>
          <a:stretch>
            <a:fillRect/>
          </a:stretch>
        </p:blipFill>
        <p:spPr>
          <a:xfrm>
            <a:off x="5391711" y="6048374"/>
            <a:ext cx="4171566" cy="1445645"/>
          </a:xfrm>
          <a:prstGeom prst="rect">
            <a:avLst/>
          </a:prstGeom>
        </p:spPr>
      </p:pic>
      <p:pic>
        <p:nvPicPr>
          <p:cNvPr id="14" name="Picture 13">
            <a:extLst>
              <a:ext uri="{FF2B5EF4-FFF2-40B4-BE49-F238E27FC236}">
                <a16:creationId xmlns:a16="http://schemas.microsoft.com/office/drawing/2014/main" id="{75CE43F0-E323-DA4B-35C9-9E77E056BCEE}"/>
              </a:ext>
            </a:extLst>
          </p:cNvPr>
          <p:cNvPicPr>
            <a:picLocks noChangeAspect="1"/>
          </p:cNvPicPr>
          <p:nvPr/>
        </p:nvPicPr>
        <p:blipFill>
          <a:blip r:embed="rId4"/>
          <a:stretch>
            <a:fillRect/>
          </a:stretch>
        </p:blipFill>
        <p:spPr>
          <a:xfrm>
            <a:off x="5804705" y="2649190"/>
            <a:ext cx="3330229" cy="3185436"/>
          </a:xfrm>
          <a:prstGeom prst="rect">
            <a:avLst/>
          </a:prstGeom>
        </p:spPr>
      </p:pic>
    </p:spTree>
    <p:extLst>
      <p:ext uri="{BB962C8B-B14F-4D97-AF65-F5344CB8AC3E}">
        <p14:creationId xmlns:p14="http://schemas.microsoft.com/office/powerpoint/2010/main" val="270633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PPT1-sample-blank-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What is Ram Works</a:t>
            </a:r>
          </a:p>
        </p:txBody>
      </p:sp>
      <p:sp>
        <p:nvSpPr>
          <p:cNvPr id="6" name="TextBox 5"/>
          <p:cNvSpPr txBox="1"/>
          <p:nvPr/>
        </p:nvSpPr>
        <p:spPr>
          <a:xfrm>
            <a:off x="495122" y="964088"/>
            <a:ext cx="7006975" cy="6740307"/>
          </a:xfrm>
          <a:prstGeom prst="rect">
            <a:avLst/>
          </a:prstGeom>
          <a:noFill/>
        </p:spPr>
        <p:txBody>
          <a:bodyPr wrap="square" rtlCol="0">
            <a:spAutoFit/>
          </a:bodyPr>
          <a:lstStyle/>
          <a:p>
            <a:r>
              <a:rPr lang="en-US" sz="1600">
                <a:solidFill>
                  <a:srgbClr val="0D481E"/>
                </a:solidFill>
                <a:latin typeface="Helvetica Light"/>
                <a:cs typeface="Helvetica Light"/>
              </a:rPr>
              <a:t>Ram Works is a collaborative service request system that is used to communicate between the requestor and the facilities management groups around campus.</a:t>
            </a:r>
          </a:p>
          <a:p>
            <a:endParaRPr lang="en-US" sz="1600">
              <a:solidFill>
                <a:srgbClr val="0D481E"/>
              </a:solidFill>
              <a:latin typeface="Helvetica Light"/>
              <a:cs typeface="Helvetica Light"/>
            </a:endParaRPr>
          </a:p>
          <a:p>
            <a:r>
              <a:rPr lang="en-US" sz="1600">
                <a:solidFill>
                  <a:srgbClr val="0D481E"/>
                </a:solidFill>
                <a:latin typeface="Helvetica Light"/>
                <a:cs typeface="Helvetica Light"/>
              </a:rPr>
              <a:t>With this system, you can:</a:t>
            </a:r>
          </a:p>
          <a:p>
            <a:endParaRPr lang="en-US" sz="1600">
              <a:solidFill>
                <a:srgbClr val="0D481E"/>
              </a:solidFill>
              <a:latin typeface="Helvetica Light"/>
              <a:cs typeface="Helvetica Light"/>
            </a:endParaRPr>
          </a:p>
          <a:p>
            <a:pPr marL="285750" indent="-285750">
              <a:lnSpc>
                <a:spcPct val="200000"/>
              </a:lnSpc>
              <a:buFont typeface="Arial" panose="020B0604020202020204" pitchFamily="34" charset="0"/>
              <a:buChar char="•"/>
            </a:pPr>
            <a:r>
              <a:rPr lang="en-US" sz="1600">
                <a:solidFill>
                  <a:srgbClr val="0D481E"/>
                </a:solidFill>
                <a:latin typeface="Helvetica Light"/>
                <a:cs typeface="Helvetica Light"/>
              </a:rPr>
              <a:t>Report maintenance needs around campus</a:t>
            </a:r>
          </a:p>
          <a:p>
            <a:pPr marL="795162" lvl="1" indent="-285750">
              <a:lnSpc>
                <a:spcPct val="200000"/>
              </a:lnSpc>
              <a:buFont typeface="Arial" panose="020B0604020202020204" pitchFamily="34" charset="0"/>
              <a:buChar char="•"/>
            </a:pPr>
            <a:r>
              <a:rPr lang="en-US" sz="1600">
                <a:solidFill>
                  <a:srgbClr val="0D481E"/>
                </a:solidFill>
                <a:latin typeface="Helvetica Light"/>
                <a:cs typeface="Helvetica Light"/>
              </a:rPr>
              <a:t>View the progress of your requests</a:t>
            </a:r>
          </a:p>
          <a:p>
            <a:pPr marL="795162" lvl="1" indent="-285750">
              <a:lnSpc>
                <a:spcPct val="200000"/>
              </a:lnSpc>
              <a:buFont typeface="Arial" panose="020B0604020202020204" pitchFamily="34" charset="0"/>
              <a:buChar char="•"/>
            </a:pPr>
            <a:r>
              <a:rPr lang="en-US" sz="1600">
                <a:solidFill>
                  <a:srgbClr val="0D481E"/>
                </a:solidFill>
                <a:latin typeface="Helvetica Light"/>
                <a:cs typeface="Helvetica Light"/>
              </a:rPr>
              <a:t>Communicate with the facilities team</a:t>
            </a:r>
          </a:p>
          <a:p>
            <a:pPr marL="285750" indent="-285750">
              <a:lnSpc>
                <a:spcPct val="200000"/>
              </a:lnSpc>
              <a:buFont typeface="Arial" panose="020B0604020202020204" pitchFamily="34" charset="0"/>
              <a:buChar char="•"/>
            </a:pPr>
            <a:r>
              <a:rPr lang="en-US" sz="1600">
                <a:solidFill>
                  <a:srgbClr val="0D481E"/>
                </a:solidFill>
                <a:latin typeface="Helvetica Light"/>
                <a:cs typeface="Helvetica Light"/>
              </a:rPr>
              <a:t>Request Fee for Service work to be performed</a:t>
            </a:r>
          </a:p>
          <a:p>
            <a:pPr marL="795162" lvl="1" indent="-285750">
              <a:lnSpc>
                <a:spcPct val="200000"/>
              </a:lnSpc>
              <a:buFont typeface="Arial" panose="020B0604020202020204" pitchFamily="34" charset="0"/>
              <a:buChar char="•"/>
            </a:pPr>
            <a:r>
              <a:rPr lang="en-US" sz="1600">
                <a:solidFill>
                  <a:srgbClr val="0D481E"/>
                </a:solidFill>
                <a:latin typeface="Helvetica Light"/>
                <a:cs typeface="Helvetica Light"/>
              </a:rPr>
              <a:t>Request service and view quotes for work</a:t>
            </a:r>
          </a:p>
          <a:p>
            <a:pPr marL="285750" indent="-285750">
              <a:lnSpc>
                <a:spcPct val="200000"/>
              </a:lnSpc>
              <a:buFont typeface="Arial" panose="020B0604020202020204" pitchFamily="34" charset="0"/>
              <a:buChar char="•"/>
            </a:pPr>
            <a:r>
              <a:rPr lang="en-US" sz="1600">
                <a:solidFill>
                  <a:srgbClr val="0D481E"/>
                </a:solidFill>
                <a:latin typeface="Helvetica Light"/>
                <a:cs typeface="Helvetica Light"/>
              </a:rPr>
              <a:t>View Property information such as</a:t>
            </a:r>
          </a:p>
          <a:p>
            <a:pPr marL="795162" lvl="1" indent="-285750">
              <a:lnSpc>
                <a:spcPct val="200000"/>
              </a:lnSpc>
              <a:buFont typeface="Arial" panose="020B0604020202020204" pitchFamily="34" charset="0"/>
              <a:buChar char="•"/>
            </a:pPr>
            <a:r>
              <a:rPr lang="en-US" sz="1600">
                <a:solidFill>
                  <a:srgbClr val="0D481E"/>
                </a:solidFill>
                <a:latin typeface="Helvetica Light"/>
                <a:cs typeface="Helvetica Light"/>
              </a:rPr>
              <a:t>Maps</a:t>
            </a:r>
          </a:p>
          <a:p>
            <a:pPr marL="795162" lvl="1" indent="-285750">
              <a:lnSpc>
                <a:spcPct val="200000"/>
              </a:lnSpc>
              <a:buFont typeface="Arial" panose="020B0604020202020204" pitchFamily="34" charset="0"/>
              <a:buChar char="•"/>
            </a:pPr>
            <a:r>
              <a:rPr lang="en-US" sz="1600">
                <a:solidFill>
                  <a:srgbClr val="0D481E"/>
                </a:solidFill>
                <a:latin typeface="Helvetica Light"/>
                <a:cs typeface="Helvetica Light"/>
              </a:rPr>
              <a:t>Floorplans</a:t>
            </a:r>
          </a:p>
          <a:p>
            <a:pPr marL="795162" lvl="1" indent="-285750">
              <a:lnSpc>
                <a:spcPct val="200000"/>
              </a:lnSpc>
              <a:buFont typeface="Arial" panose="020B0604020202020204" pitchFamily="34" charset="0"/>
              <a:buChar char="•"/>
            </a:pPr>
            <a:r>
              <a:rPr lang="en-US" sz="1600">
                <a:solidFill>
                  <a:srgbClr val="0D481E"/>
                </a:solidFill>
                <a:latin typeface="Helvetica Light"/>
                <a:cs typeface="Helvetica Light"/>
              </a:rPr>
              <a:t>Building contacts</a:t>
            </a:r>
          </a:p>
          <a:p>
            <a:pPr marL="795162" lvl="1" indent="-285750">
              <a:lnSpc>
                <a:spcPct val="200000"/>
              </a:lnSpc>
              <a:buFont typeface="Arial" panose="020B0604020202020204" pitchFamily="34" charset="0"/>
              <a:buChar char="•"/>
            </a:pPr>
            <a:r>
              <a:rPr lang="en-US" sz="1600">
                <a:solidFill>
                  <a:srgbClr val="0D481E"/>
                </a:solidFill>
                <a:latin typeface="Helvetica Light"/>
                <a:cs typeface="Helvetica Light"/>
              </a:rPr>
              <a:t>Building addresses</a:t>
            </a:r>
          </a:p>
          <a:p>
            <a:r>
              <a:rPr lang="en-US" sz="1600">
                <a:solidFill>
                  <a:schemeClr val="bg1"/>
                </a:solidFill>
                <a:latin typeface="Helvetica Light"/>
                <a:cs typeface="Helvetica Light"/>
              </a:rPr>
              <a:t> </a:t>
            </a:r>
          </a:p>
        </p:txBody>
      </p:sp>
      <p:cxnSp>
        <p:nvCxnSpPr>
          <p:cNvPr id="9" name="Straight Connector 8"/>
          <p:cNvCxnSpPr/>
          <p:nvPr/>
        </p:nvCxnSpPr>
        <p:spPr>
          <a:xfrm>
            <a:off x="591987" y="938270"/>
            <a:ext cx="6910110"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66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Managing your Requests (cont.)</a:t>
            </a:r>
          </a:p>
        </p:txBody>
      </p:sp>
      <p:sp>
        <p:nvSpPr>
          <p:cNvPr id="6" name="TextBox 5"/>
          <p:cNvSpPr txBox="1"/>
          <p:nvPr/>
        </p:nvSpPr>
        <p:spPr>
          <a:xfrm>
            <a:off x="495122" y="964088"/>
            <a:ext cx="9125127" cy="646331"/>
          </a:xfrm>
          <a:prstGeom prst="rect">
            <a:avLst/>
          </a:prstGeom>
          <a:noFill/>
        </p:spPr>
        <p:txBody>
          <a:bodyPr wrap="square" rtlCol="0">
            <a:spAutoFit/>
          </a:bodyPr>
          <a:lstStyle/>
          <a:p>
            <a:pPr marL="285750" indent="-285750">
              <a:buFont typeface="Arial" panose="020B0604020202020204" pitchFamily="34" charset="0"/>
              <a:buChar char="•"/>
            </a:pPr>
            <a:r>
              <a:rPr lang="en-US" sz="1800">
                <a:solidFill>
                  <a:srgbClr val="0D481E"/>
                </a:solidFill>
                <a:latin typeface="Helvetica Light"/>
                <a:cs typeface="Helvetica Light"/>
              </a:rPr>
              <a:t>View the submitted details of a request</a:t>
            </a:r>
          </a:p>
          <a:p>
            <a:pPr marL="285750" indent="-285750">
              <a:buFont typeface="Arial" panose="020B0604020202020204" pitchFamily="34" charset="0"/>
              <a:buChar char="•"/>
            </a:pPr>
            <a:r>
              <a:rPr lang="en-US" sz="1800">
                <a:solidFill>
                  <a:srgbClr val="0D481E"/>
                </a:solidFill>
                <a:latin typeface="Helvetica Light"/>
                <a:cs typeface="Helvetica Light"/>
              </a:rPr>
              <a:t>View approval history of a request</a:t>
            </a:r>
            <a:r>
              <a:rPr lang="en-US" sz="1800">
                <a:solidFill>
                  <a:schemeClr val="bg1"/>
                </a:solidFill>
                <a:latin typeface="Helvetica Light"/>
                <a:cs typeface="Helvetica Light"/>
              </a:rPr>
              <a:t> </a:t>
            </a:r>
          </a:p>
        </p:txBody>
      </p:sp>
      <p:cxnSp>
        <p:nvCxnSpPr>
          <p:cNvPr id="9" name="Straight Connector 8"/>
          <p:cNvCxnSpPr>
            <a:cxnSpLocks/>
          </p:cNvCxnSpPr>
          <p:nvPr/>
        </p:nvCxnSpPr>
        <p:spPr>
          <a:xfrm>
            <a:off x="591987" y="938270"/>
            <a:ext cx="9028262"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C79B42C-5A58-D9C4-0E14-4E2543388147}"/>
              </a:ext>
            </a:extLst>
          </p:cNvPr>
          <p:cNvPicPr>
            <a:picLocks noChangeAspect="1"/>
          </p:cNvPicPr>
          <p:nvPr/>
        </p:nvPicPr>
        <p:blipFill>
          <a:blip r:embed="rId2"/>
          <a:stretch>
            <a:fillRect/>
          </a:stretch>
        </p:blipFill>
        <p:spPr>
          <a:xfrm>
            <a:off x="591987" y="1981199"/>
            <a:ext cx="4366610" cy="4379175"/>
          </a:xfrm>
          <a:prstGeom prst="rect">
            <a:avLst/>
          </a:prstGeom>
        </p:spPr>
      </p:pic>
      <p:pic>
        <p:nvPicPr>
          <p:cNvPr id="11" name="Picture 10">
            <a:extLst>
              <a:ext uri="{FF2B5EF4-FFF2-40B4-BE49-F238E27FC236}">
                <a16:creationId xmlns:a16="http://schemas.microsoft.com/office/drawing/2014/main" id="{82E4DD15-0F5D-CF8B-4C24-3FD07DC98B95}"/>
              </a:ext>
            </a:extLst>
          </p:cNvPr>
          <p:cNvPicPr>
            <a:picLocks noChangeAspect="1"/>
          </p:cNvPicPr>
          <p:nvPr/>
        </p:nvPicPr>
        <p:blipFill>
          <a:blip r:embed="rId3"/>
          <a:stretch>
            <a:fillRect/>
          </a:stretch>
        </p:blipFill>
        <p:spPr>
          <a:xfrm>
            <a:off x="5395193" y="1857375"/>
            <a:ext cx="4213808" cy="5020708"/>
          </a:xfrm>
          <a:prstGeom prst="rect">
            <a:avLst/>
          </a:prstGeom>
        </p:spPr>
      </p:pic>
    </p:spTree>
    <p:extLst>
      <p:ext uri="{BB962C8B-B14F-4D97-AF65-F5344CB8AC3E}">
        <p14:creationId xmlns:p14="http://schemas.microsoft.com/office/powerpoint/2010/main" val="137556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Managing your Requests (cont.)</a:t>
            </a:r>
          </a:p>
        </p:txBody>
      </p:sp>
      <p:sp>
        <p:nvSpPr>
          <p:cNvPr id="6" name="TextBox 5"/>
          <p:cNvSpPr txBox="1"/>
          <p:nvPr/>
        </p:nvSpPr>
        <p:spPr>
          <a:xfrm>
            <a:off x="495122" y="964088"/>
            <a:ext cx="9125127" cy="1815882"/>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rgbClr val="0D481E"/>
                </a:solidFill>
                <a:latin typeface="Helvetica Light"/>
                <a:cs typeface="Helvetica Light"/>
              </a:rPr>
              <a:t>Comment on any of your submitted requests to communicate with facilities</a:t>
            </a:r>
          </a:p>
          <a:p>
            <a:pPr marL="795162" lvl="1" indent="-285750">
              <a:buFont typeface="Arial" panose="020B0604020202020204" pitchFamily="34" charset="0"/>
              <a:buChar char="•"/>
            </a:pPr>
            <a:r>
              <a:rPr lang="en-US" sz="1600">
                <a:solidFill>
                  <a:srgbClr val="0D481E"/>
                </a:solidFill>
                <a:latin typeface="Helvetica Light"/>
                <a:cs typeface="Helvetica Light"/>
              </a:rPr>
              <a:t>@ a user to add them as a Watcher on the request. They will then receive emails for updates on the request</a:t>
            </a:r>
          </a:p>
          <a:p>
            <a:pPr marL="1304574" lvl="2" indent="-285750">
              <a:buFont typeface="Arial" panose="020B0604020202020204" pitchFamily="34" charset="0"/>
              <a:buChar char="•"/>
            </a:pPr>
            <a:r>
              <a:rPr lang="en-US" sz="1600">
                <a:solidFill>
                  <a:srgbClr val="0D481E"/>
                </a:solidFill>
                <a:latin typeface="Helvetica Light"/>
                <a:cs typeface="Helvetica Light"/>
              </a:rPr>
              <a:t>Watchers can click the Stop Watching button at the top of the request to remove themselves from further updates</a:t>
            </a:r>
          </a:p>
          <a:p>
            <a:pPr marL="285750" indent="-285750">
              <a:buFont typeface="Arial" panose="020B0604020202020204" pitchFamily="34" charset="0"/>
              <a:buChar char="•"/>
            </a:pPr>
            <a:r>
              <a:rPr lang="en-US" sz="1600">
                <a:solidFill>
                  <a:srgbClr val="0D481E"/>
                </a:solidFill>
                <a:latin typeface="Helvetica Light"/>
                <a:cs typeface="Helvetica Light"/>
              </a:rPr>
              <a:t>View associated Work Orders and their status</a:t>
            </a:r>
          </a:p>
          <a:p>
            <a:r>
              <a:rPr lang="en-US" sz="1600">
                <a:solidFill>
                  <a:schemeClr val="bg1"/>
                </a:solidFill>
                <a:latin typeface="Helvetica Light"/>
                <a:cs typeface="Helvetica Light"/>
              </a:rPr>
              <a:t> </a:t>
            </a:r>
          </a:p>
        </p:txBody>
      </p:sp>
      <p:cxnSp>
        <p:nvCxnSpPr>
          <p:cNvPr id="9" name="Straight Connector 8"/>
          <p:cNvCxnSpPr>
            <a:cxnSpLocks/>
          </p:cNvCxnSpPr>
          <p:nvPr/>
        </p:nvCxnSpPr>
        <p:spPr>
          <a:xfrm>
            <a:off x="591987" y="938270"/>
            <a:ext cx="9028262"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8FBD48E6-F0DF-DC68-0B7A-BD56267BA567}"/>
              </a:ext>
            </a:extLst>
          </p:cNvPr>
          <p:cNvPicPr>
            <a:picLocks noChangeAspect="1"/>
          </p:cNvPicPr>
          <p:nvPr/>
        </p:nvPicPr>
        <p:blipFill>
          <a:blip r:embed="rId2"/>
          <a:stretch>
            <a:fillRect/>
          </a:stretch>
        </p:blipFill>
        <p:spPr>
          <a:xfrm>
            <a:off x="1359315" y="2768377"/>
            <a:ext cx="3050761" cy="4878995"/>
          </a:xfrm>
          <a:prstGeom prst="rect">
            <a:avLst/>
          </a:prstGeom>
        </p:spPr>
      </p:pic>
      <p:pic>
        <p:nvPicPr>
          <p:cNvPr id="23" name="Picture 22">
            <a:extLst>
              <a:ext uri="{FF2B5EF4-FFF2-40B4-BE49-F238E27FC236}">
                <a16:creationId xmlns:a16="http://schemas.microsoft.com/office/drawing/2014/main" id="{5E7B35E1-DB1E-1AB4-8070-14A537ADAC6C}"/>
              </a:ext>
            </a:extLst>
          </p:cNvPr>
          <p:cNvPicPr>
            <a:picLocks noChangeAspect="1"/>
          </p:cNvPicPr>
          <p:nvPr/>
        </p:nvPicPr>
        <p:blipFill>
          <a:blip r:embed="rId3"/>
          <a:stretch>
            <a:fillRect/>
          </a:stretch>
        </p:blipFill>
        <p:spPr>
          <a:xfrm>
            <a:off x="5648326" y="2311178"/>
            <a:ext cx="2796396" cy="5336194"/>
          </a:xfrm>
          <a:prstGeom prst="rect">
            <a:avLst/>
          </a:prstGeom>
        </p:spPr>
      </p:pic>
    </p:spTree>
    <p:extLst>
      <p:ext uri="{BB962C8B-B14F-4D97-AF65-F5344CB8AC3E}">
        <p14:creationId xmlns:p14="http://schemas.microsoft.com/office/powerpoint/2010/main" val="2496729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M-PPT1-sample-blank-1.jpg"/>
          <p:cNvPicPr>
            <a:picLocks noChangeAspect="1"/>
          </p:cNvPicPr>
          <p:nvPr/>
        </p:nvPicPr>
        <p:blipFill rotWithShape="1">
          <a:blip r:embed="rId2">
            <a:extLst>
              <a:ext uri="{28A0092B-C50C-407E-A947-70E740481C1C}">
                <a14:useLocalDpi xmlns:a14="http://schemas.microsoft.com/office/drawing/2010/main" val="0"/>
              </a:ext>
            </a:extLst>
          </a:blip>
          <a:srcRect t="1" b="1"/>
          <a:stretch/>
        </p:blipFill>
        <p:spPr>
          <a:xfrm>
            <a:off x="0" y="0"/>
            <a:ext cx="10058400" cy="7772400"/>
          </a:xfrm>
          <a:prstGeom prst="rect">
            <a:avLst/>
          </a:prstGeom>
        </p:spPr>
      </p:pic>
    </p:spTree>
    <p:extLst>
      <p:ext uri="{BB962C8B-B14F-4D97-AF65-F5344CB8AC3E}">
        <p14:creationId xmlns:p14="http://schemas.microsoft.com/office/powerpoint/2010/main" val="389433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PPT1-sample-blank-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Ram Works vs AiM</a:t>
            </a:r>
          </a:p>
        </p:txBody>
      </p:sp>
      <p:sp>
        <p:nvSpPr>
          <p:cNvPr id="6" name="TextBox 5"/>
          <p:cNvSpPr txBox="1"/>
          <p:nvPr/>
        </p:nvSpPr>
        <p:spPr>
          <a:xfrm>
            <a:off x="495122" y="964088"/>
            <a:ext cx="7006975" cy="6494085"/>
          </a:xfrm>
          <a:prstGeom prst="rect">
            <a:avLst/>
          </a:prstGeom>
          <a:noFill/>
        </p:spPr>
        <p:txBody>
          <a:bodyPr wrap="square" rtlCol="0">
            <a:spAutoFit/>
          </a:bodyPr>
          <a:lstStyle/>
          <a:p>
            <a:r>
              <a:rPr lang="en-US" sz="1600">
                <a:solidFill>
                  <a:srgbClr val="0D481E"/>
                </a:solidFill>
                <a:latin typeface="Helvetica Light"/>
              </a:rPr>
              <a:t>Depending on your departmental needs you may need access to AiM in conjunction with Ram Works. Here is a breakout of the differences between systems:</a:t>
            </a:r>
            <a:r>
              <a:rPr lang="en-US" sz="1600">
                <a:latin typeface="Helvetica Light"/>
                <a:cs typeface="Helvetica Light"/>
              </a:rPr>
              <a:t> </a:t>
            </a: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a:latin typeface="Helvetica Light"/>
              <a:cs typeface="Helvetica Light"/>
            </a:endParaRPr>
          </a:p>
          <a:p>
            <a:endParaRPr lang="en-US" sz="1600" b="1">
              <a:highlight>
                <a:srgbClr val="FFFF00"/>
              </a:highlight>
              <a:latin typeface="Helvetica Light"/>
              <a:cs typeface="Helvetica Light"/>
            </a:endParaRPr>
          </a:p>
          <a:p>
            <a:r>
              <a:rPr lang="en-US" sz="1600" b="1">
                <a:solidFill>
                  <a:srgbClr val="0D481E"/>
                </a:solidFill>
                <a:highlight>
                  <a:srgbClr val="FFFF00"/>
                </a:highlight>
                <a:latin typeface="Helvetica Light"/>
              </a:rPr>
              <a:t>NOTE: AiM requires a paid partnership with Facilities in order to use</a:t>
            </a:r>
          </a:p>
        </p:txBody>
      </p:sp>
      <p:cxnSp>
        <p:nvCxnSpPr>
          <p:cNvPr id="9" name="Straight Connector 8"/>
          <p:cNvCxnSpPr/>
          <p:nvPr/>
        </p:nvCxnSpPr>
        <p:spPr>
          <a:xfrm>
            <a:off x="591987" y="938270"/>
            <a:ext cx="6910110"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graphicFrame>
        <p:nvGraphicFramePr>
          <p:cNvPr id="3" name="Diagram 2">
            <a:extLst>
              <a:ext uri="{FF2B5EF4-FFF2-40B4-BE49-F238E27FC236}">
                <a16:creationId xmlns:a16="http://schemas.microsoft.com/office/drawing/2014/main" id="{1FDE9203-D86E-0398-054E-0F42848BBF03}"/>
              </a:ext>
            </a:extLst>
          </p:cNvPr>
          <p:cNvGraphicFramePr/>
          <p:nvPr>
            <p:extLst>
              <p:ext uri="{D42A27DB-BD31-4B8C-83A1-F6EECF244321}">
                <p14:modId xmlns:p14="http://schemas.microsoft.com/office/powerpoint/2010/main" val="1023281093"/>
              </p:ext>
            </p:extLst>
          </p:nvPr>
        </p:nvGraphicFramePr>
        <p:xfrm>
          <a:off x="591987" y="1841500"/>
          <a:ext cx="6759422"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17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122" y="484345"/>
            <a:ext cx="7006975" cy="400110"/>
          </a:xfrm>
          <a:prstGeom prst="rect">
            <a:avLst/>
          </a:prstGeom>
          <a:noFill/>
        </p:spPr>
        <p:txBody>
          <a:bodyPr wrap="square" rtlCol="0">
            <a:spAutoFit/>
          </a:bodyPr>
          <a:lstStyle/>
          <a:p>
            <a:pPr>
              <a:spcAft>
                <a:spcPts val="1200"/>
              </a:spcAft>
            </a:pPr>
            <a:r>
              <a:rPr lang="en-US" b="1">
                <a:solidFill>
                  <a:srgbClr val="0D481E"/>
                </a:solidFill>
                <a:uFill>
                  <a:solidFill>
                    <a:srgbClr val="FFAD16"/>
                  </a:solidFill>
                </a:uFill>
                <a:latin typeface="Helvetica"/>
                <a:cs typeface="Helvetica"/>
              </a:rPr>
              <a:t>How to get to Ram Works</a:t>
            </a:r>
          </a:p>
        </p:txBody>
      </p:sp>
      <p:sp>
        <p:nvSpPr>
          <p:cNvPr id="6" name="TextBox 5"/>
          <p:cNvSpPr txBox="1"/>
          <p:nvPr/>
        </p:nvSpPr>
        <p:spPr>
          <a:xfrm>
            <a:off x="495122" y="964088"/>
            <a:ext cx="7006975" cy="2492990"/>
          </a:xfrm>
          <a:prstGeom prst="rect">
            <a:avLst/>
          </a:prstGeom>
          <a:noFill/>
        </p:spPr>
        <p:txBody>
          <a:bodyPr wrap="square" rtlCol="0">
            <a:spAutoFit/>
          </a:bodyPr>
          <a:lstStyle/>
          <a:p>
            <a:r>
              <a:rPr lang="en-US" sz="1200">
                <a:solidFill>
                  <a:srgbClr val="0D481E"/>
                </a:solidFill>
                <a:latin typeface="Helvetica Light"/>
                <a:cs typeface="Helvetica Light"/>
              </a:rPr>
              <a:t>Ram Works can be accessed directly by going to:</a:t>
            </a:r>
          </a:p>
          <a:p>
            <a:endParaRPr lang="en-US" sz="1200">
              <a:solidFill>
                <a:srgbClr val="0D481E"/>
              </a:solidFill>
              <a:latin typeface="Helvetica Light"/>
              <a:cs typeface="Helvetica Light"/>
            </a:endParaRPr>
          </a:p>
          <a:p>
            <a:r>
              <a:rPr lang="en-US" sz="1200">
                <a:solidFill>
                  <a:srgbClr val="0D481E"/>
                </a:solidFill>
                <a:latin typeface="Helvetica Light"/>
                <a:cs typeface="Helvetica Light"/>
                <a:hlinkClick r:id="rId2"/>
              </a:rPr>
              <a:t>https:\\ramworks.colostate.edu</a:t>
            </a:r>
            <a:endParaRPr lang="en-US" sz="1200">
              <a:solidFill>
                <a:srgbClr val="0D481E"/>
              </a:solidFill>
              <a:latin typeface="Helvetica Light"/>
              <a:cs typeface="Helvetica Light"/>
            </a:endParaRPr>
          </a:p>
          <a:p>
            <a:endParaRPr lang="en-US" sz="1200">
              <a:solidFill>
                <a:srgbClr val="0D481E"/>
              </a:solidFill>
              <a:latin typeface="Helvetica Light"/>
              <a:cs typeface="Helvetica Light"/>
            </a:endParaRPr>
          </a:p>
          <a:p>
            <a:endParaRPr lang="en-US" sz="1200">
              <a:solidFill>
                <a:srgbClr val="0D481E"/>
              </a:solidFill>
              <a:latin typeface="Helvetica Light"/>
              <a:cs typeface="Helvetica Light"/>
            </a:endParaRPr>
          </a:p>
          <a:p>
            <a:r>
              <a:rPr lang="en-US" sz="1200">
                <a:solidFill>
                  <a:srgbClr val="0D481E"/>
                </a:solidFill>
                <a:latin typeface="Helvetica Light"/>
                <a:cs typeface="Helvetica Light"/>
              </a:rPr>
              <a:t>Alternatively, Ram Works can be accessed through the Facilities Management website here:</a:t>
            </a:r>
          </a:p>
          <a:p>
            <a:endParaRPr lang="en-US" sz="1200">
              <a:solidFill>
                <a:srgbClr val="0D481E"/>
              </a:solidFill>
              <a:latin typeface="Helvetica Light"/>
              <a:cs typeface="Helvetica Light"/>
            </a:endParaRPr>
          </a:p>
          <a:p>
            <a:r>
              <a:rPr lang="en-US" sz="1200">
                <a:solidFill>
                  <a:srgbClr val="0D481E"/>
                </a:solidFill>
                <a:latin typeface="Helvetica Light"/>
                <a:cs typeface="Helvetica Light"/>
                <a:hlinkClick r:id="rId3"/>
              </a:rPr>
              <a:t>https://www.fm.colostate.edu/alterations_repairs_maintenance/</a:t>
            </a:r>
            <a:endParaRPr lang="en-US" sz="1200">
              <a:solidFill>
                <a:srgbClr val="0D481E"/>
              </a:solidFill>
              <a:latin typeface="Helvetica Light"/>
              <a:cs typeface="Helvetica Light"/>
            </a:endParaRPr>
          </a:p>
          <a:p>
            <a:endParaRPr lang="en-US" sz="1200">
              <a:solidFill>
                <a:srgbClr val="0D481E"/>
              </a:solidFill>
              <a:latin typeface="Helvetica Light"/>
              <a:cs typeface="Helvetica Light"/>
            </a:endParaRPr>
          </a:p>
          <a:p>
            <a:r>
              <a:rPr lang="en-US" sz="1200">
                <a:solidFill>
                  <a:srgbClr val="0D481E"/>
                </a:solidFill>
                <a:latin typeface="Helvetica Light"/>
                <a:cs typeface="Helvetica Light"/>
              </a:rPr>
              <a:t>Or from the Facilities Management homepage using the Service Requests button:</a:t>
            </a:r>
          </a:p>
          <a:p>
            <a:endParaRPr lang="en-US" sz="1200">
              <a:solidFill>
                <a:srgbClr val="0D481E"/>
              </a:solidFill>
              <a:latin typeface="Helvetica Light"/>
              <a:cs typeface="Helvetica Light"/>
            </a:endParaRPr>
          </a:p>
          <a:p>
            <a:endParaRPr lang="en-US" sz="1200">
              <a:solidFill>
                <a:srgbClr val="0D481E"/>
              </a:solidFill>
              <a:latin typeface="Helvetica Light"/>
              <a:cs typeface="Helvetica Light"/>
            </a:endParaRPr>
          </a:p>
          <a:p>
            <a:r>
              <a:rPr lang="en-US" sz="1200">
                <a:solidFill>
                  <a:schemeClr val="bg1"/>
                </a:solidFill>
                <a:latin typeface="Helvetica Light"/>
                <a:cs typeface="Helvetica Light"/>
              </a:rPr>
              <a:t> </a:t>
            </a:r>
          </a:p>
        </p:txBody>
      </p:sp>
      <p:cxnSp>
        <p:nvCxnSpPr>
          <p:cNvPr id="9" name="Straight Connector 8"/>
          <p:cNvCxnSpPr/>
          <p:nvPr/>
        </p:nvCxnSpPr>
        <p:spPr>
          <a:xfrm>
            <a:off x="591987" y="938270"/>
            <a:ext cx="6910110"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B69BFE3-D715-484F-947C-5DF413B61315}"/>
              </a:ext>
            </a:extLst>
          </p:cNvPr>
          <p:cNvPicPr>
            <a:picLocks noChangeAspect="1"/>
          </p:cNvPicPr>
          <p:nvPr/>
        </p:nvPicPr>
        <p:blipFill>
          <a:blip r:embed="rId4"/>
          <a:stretch>
            <a:fillRect/>
          </a:stretch>
        </p:blipFill>
        <p:spPr>
          <a:xfrm>
            <a:off x="1574145" y="3027611"/>
            <a:ext cx="6910110" cy="4454277"/>
          </a:xfrm>
          <a:prstGeom prst="rect">
            <a:avLst/>
          </a:prstGeom>
        </p:spPr>
      </p:pic>
    </p:spTree>
    <p:extLst>
      <p:ext uri="{BB962C8B-B14F-4D97-AF65-F5344CB8AC3E}">
        <p14:creationId xmlns:p14="http://schemas.microsoft.com/office/powerpoint/2010/main" val="394409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M-PPT1-sample-blank-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itle 1"/>
          <p:cNvSpPr txBox="1">
            <a:spLocks/>
          </p:cNvSpPr>
          <p:nvPr/>
        </p:nvSpPr>
        <p:spPr>
          <a:xfrm>
            <a:off x="4610078" y="2829475"/>
            <a:ext cx="4771264" cy="2113449"/>
          </a:xfrm>
          <a:prstGeom prst="rect">
            <a:avLst/>
          </a:prstGeom>
        </p:spPr>
        <p:txBody>
          <a:bodyPr vert="horz" lIns="101882" tIns="50941" rIns="101882" bIns="50941" rtlCol="0" anchor="ctr">
            <a:noAutofit/>
          </a:bodyPr>
          <a:lstStyle>
            <a:lvl1pPr algn="ctr" defTabSz="509412" rtl="0" eaLnBrk="1" latinLnBrk="0" hangingPunct="1">
              <a:spcBef>
                <a:spcPct val="0"/>
              </a:spcBef>
              <a:buNone/>
              <a:defRPr sz="4900" kern="1200">
                <a:solidFill>
                  <a:schemeClr val="tx1"/>
                </a:solidFill>
                <a:latin typeface="+mj-lt"/>
                <a:ea typeface="+mj-ea"/>
                <a:cs typeface="+mj-cs"/>
              </a:defRPr>
            </a:lvl1pPr>
          </a:lstStyle>
          <a:p>
            <a:r>
              <a:rPr lang="en-US" sz="6600" b="1">
                <a:solidFill>
                  <a:schemeClr val="bg1"/>
                </a:solidFill>
                <a:latin typeface="Helvetica"/>
                <a:cs typeface="Helvetica"/>
              </a:rPr>
              <a:t>Using the System</a:t>
            </a:r>
          </a:p>
        </p:txBody>
      </p:sp>
    </p:spTree>
    <p:extLst>
      <p:ext uri="{BB962C8B-B14F-4D97-AF65-F5344CB8AC3E}">
        <p14:creationId xmlns:p14="http://schemas.microsoft.com/office/powerpoint/2010/main" val="79995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PPT1-sample-blank-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extBox 4"/>
          <p:cNvSpPr txBox="1"/>
          <p:nvPr/>
        </p:nvSpPr>
        <p:spPr>
          <a:xfrm>
            <a:off x="554002" y="1113067"/>
            <a:ext cx="3636670" cy="707886"/>
          </a:xfrm>
          <a:prstGeom prst="rect">
            <a:avLst/>
          </a:prstGeom>
          <a:noFill/>
        </p:spPr>
        <p:txBody>
          <a:bodyPr wrap="square" rtlCol="0">
            <a:spAutoFit/>
          </a:bodyPr>
          <a:lstStyle/>
          <a:p>
            <a:pPr>
              <a:spcAft>
                <a:spcPts val="1200"/>
              </a:spcAft>
            </a:pPr>
            <a:r>
              <a:rPr lang="en-US" sz="4000" b="1">
                <a:solidFill>
                  <a:srgbClr val="0D481E"/>
                </a:solidFill>
                <a:uFill>
                  <a:solidFill>
                    <a:srgbClr val="FFAD16"/>
                  </a:solidFill>
                </a:uFill>
                <a:latin typeface="Helvetica"/>
                <a:cs typeface="Helvetica"/>
              </a:rPr>
              <a:t>Logging In</a:t>
            </a:r>
          </a:p>
        </p:txBody>
      </p:sp>
      <p:cxnSp>
        <p:nvCxnSpPr>
          <p:cNvPr id="7" name="Straight Connector 6"/>
          <p:cNvCxnSpPr>
            <a:cxnSpLocks/>
          </p:cNvCxnSpPr>
          <p:nvPr/>
        </p:nvCxnSpPr>
        <p:spPr>
          <a:xfrm>
            <a:off x="602433" y="1831800"/>
            <a:ext cx="3588239"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0E3155A-B7D1-616B-0CB0-DE37D3A5A20B}"/>
              </a:ext>
            </a:extLst>
          </p:cNvPr>
          <p:cNvSpPr txBox="1"/>
          <p:nvPr/>
        </p:nvSpPr>
        <p:spPr>
          <a:xfrm>
            <a:off x="602433" y="2099822"/>
            <a:ext cx="3379018" cy="4524315"/>
          </a:xfrm>
          <a:prstGeom prst="rect">
            <a:avLst/>
          </a:prstGeom>
          <a:noFill/>
        </p:spPr>
        <p:txBody>
          <a:bodyPr wrap="square" rtlCol="0">
            <a:spAutoFit/>
          </a:bodyPr>
          <a:lstStyle/>
          <a:p>
            <a:pPr marL="342900" indent="-342900">
              <a:buFont typeface="Arial" panose="020B0604020202020204" pitchFamily="34" charset="0"/>
              <a:buChar char="•"/>
            </a:pPr>
            <a:r>
              <a:rPr lang="en-US" sz="1800">
                <a:solidFill>
                  <a:srgbClr val="0D481E"/>
                </a:solidFill>
                <a:latin typeface="Helvetica Light"/>
              </a:rPr>
              <a:t>If you have a </a:t>
            </a:r>
            <a:r>
              <a:rPr lang="en-US" sz="1800" b="1">
                <a:solidFill>
                  <a:srgbClr val="0D481E"/>
                </a:solidFill>
                <a:latin typeface="Helvetica Light"/>
              </a:rPr>
              <a:t>CSU netid</a:t>
            </a:r>
          </a:p>
          <a:p>
            <a:pPr marL="852312" lvl="1" indent="-342900">
              <a:buFont typeface="Arial" panose="020B0604020202020204" pitchFamily="34" charset="0"/>
              <a:buChar char="•"/>
            </a:pPr>
            <a:r>
              <a:rPr lang="en-US" sz="1800">
                <a:solidFill>
                  <a:srgbClr val="0D481E"/>
                </a:solidFill>
                <a:latin typeface="Helvetica Light"/>
              </a:rPr>
              <a:t>Click the Single Sign-On (SSO) button and sign in using your netid credentials</a:t>
            </a:r>
          </a:p>
          <a:p>
            <a:endParaRPr lang="en-US" sz="1800">
              <a:solidFill>
                <a:srgbClr val="0D481E"/>
              </a:solidFill>
              <a:latin typeface="Helvetica Light"/>
            </a:endParaRPr>
          </a:p>
          <a:p>
            <a:endParaRPr lang="en-US" sz="1800">
              <a:solidFill>
                <a:srgbClr val="0D481E"/>
              </a:solidFill>
              <a:latin typeface="Helvetica Light"/>
            </a:endParaRPr>
          </a:p>
          <a:p>
            <a:pPr marL="342900" indent="-342900">
              <a:buFont typeface="Arial" panose="020B0604020202020204" pitchFamily="34" charset="0"/>
              <a:buChar char="•"/>
            </a:pPr>
            <a:r>
              <a:rPr lang="en-US" sz="1800">
                <a:solidFill>
                  <a:srgbClr val="0D481E"/>
                </a:solidFill>
                <a:latin typeface="Helvetica Light"/>
              </a:rPr>
              <a:t>Do not have a CSU netid (public)</a:t>
            </a:r>
          </a:p>
          <a:p>
            <a:pPr marL="852312" lvl="1" indent="-342900">
              <a:buFont typeface="Arial" panose="020B0604020202020204" pitchFamily="34" charset="0"/>
              <a:buChar char="•"/>
            </a:pPr>
            <a:r>
              <a:rPr lang="en-US" sz="1800">
                <a:solidFill>
                  <a:srgbClr val="0D481E"/>
                </a:solidFill>
                <a:latin typeface="Helvetica Light"/>
              </a:rPr>
              <a:t>Click New Account to setup an account.</a:t>
            </a:r>
          </a:p>
          <a:p>
            <a:pPr marL="852312" lvl="1" indent="-342900">
              <a:buFont typeface="Arial" panose="020B0604020202020204" pitchFamily="34" charset="0"/>
              <a:buChar char="•"/>
            </a:pPr>
            <a:r>
              <a:rPr lang="en-US" sz="1800">
                <a:solidFill>
                  <a:srgbClr val="0D481E"/>
                </a:solidFill>
                <a:latin typeface="Helvetica Light"/>
              </a:rPr>
              <a:t>Then type your personal email address into the Email Address box and click Confirm Email</a:t>
            </a:r>
          </a:p>
        </p:txBody>
      </p:sp>
      <p:pic>
        <p:nvPicPr>
          <p:cNvPr id="17" name="Picture 16">
            <a:extLst>
              <a:ext uri="{FF2B5EF4-FFF2-40B4-BE49-F238E27FC236}">
                <a16:creationId xmlns:a16="http://schemas.microsoft.com/office/drawing/2014/main" id="{D815DAD2-279E-D5B8-4F4F-43766A6DA45C}"/>
              </a:ext>
            </a:extLst>
          </p:cNvPr>
          <p:cNvPicPr>
            <a:picLocks noChangeAspect="1"/>
          </p:cNvPicPr>
          <p:nvPr/>
        </p:nvPicPr>
        <p:blipFill>
          <a:blip r:embed="rId3"/>
          <a:stretch>
            <a:fillRect/>
          </a:stretch>
        </p:blipFill>
        <p:spPr>
          <a:xfrm>
            <a:off x="4549193" y="0"/>
            <a:ext cx="5509207" cy="7772400"/>
          </a:xfrm>
          <a:prstGeom prst="rect">
            <a:avLst/>
          </a:prstGeom>
        </p:spPr>
      </p:pic>
    </p:spTree>
    <p:extLst>
      <p:ext uri="{BB962C8B-B14F-4D97-AF65-F5344CB8AC3E}">
        <p14:creationId xmlns:p14="http://schemas.microsoft.com/office/powerpoint/2010/main" val="423403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PPT1-sample-blank-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extBox 4"/>
          <p:cNvSpPr txBox="1"/>
          <p:nvPr/>
        </p:nvSpPr>
        <p:spPr>
          <a:xfrm>
            <a:off x="763219" y="1232403"/>
            <a:ext cx="8483525" cy="584775"/>
          </a:xfrm>
          <a:prstGeom prst="rect">
            <a:avLst/>
          </a:prstGeom>
          <a:noFill/>
        </p:spPr>
        <p:txBody>
          <a:bodyPr wrap="square" rtlCol="0">
            <a:spAutoFit/>
          </a:bodyPr>
          <a:lstStyle/>
          <a:p>
            <a:pPr>
              <a:spcAft>
                <a:spcPts val="1200"/>
              </a:spcAft>
            </a:pPr>
            <a:r>
              <a:rPr lang="en-US" sz="3200" b="1">
                <a:solidFill>
                  <a:srgbClr val="0D481E"/>
                </a:solidFill>
                <a:uFill>
                  <a:solidFill>
                    <a:srgbClr val="FFAD16"/>
                  </a:solidFill>
                </a:uFill>
                <a:latin typeface="Helvetica"/>
                <a:cs typeface="Helvetica"/>
              </a:rPr>
              <a:t>Configuring your User Profile</a:t>
            </a:r>
          </a:p>
        </p:txBody>
      </p:sp>
      <p:cxnSp>
        <p:nvCxnSpPr>
          <p:cNvPr id="7" name="Straight Connector 6"/>
          <p:cNvCxnSpPr>
            <a:cxnSpLocks/>
          </p:cNvCxnSpPr>
          <p:nvPr/>
        </p:nvCxnSpPr>
        <p:spPr>
          <a:xfrm>
            <a:off x="811653" y="1821275"/>
            <a:ext cx="8435093"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0E3155A-B7D1-616B-0CB0-DE37D3A5A20B}"/>
              </a:ext>
            </a:extLst>
          </p:cNvPr>
          <p:cNvSpPr txBox="1"/>
          <p:nvPr/>
        </p:nvSpPr>
        <p:spPr>
          <a:xfrm>
            <a:off x="763221" y="1874307"/>
            <a:ext cx="8483523" cy="3662541"/>
          </a:xfrm>
          <a:prstGeom prst="rect">
            <a:avLst/>
          </a:prstGeom>
          <a:noFill/>
        </p:spPr>
        <p:txBody>
          <a:bodyPr wrap="square" rtlCol="0">
            <a:spAutoFit/>
          </a:bodyPr>
          <a:lstStyle/>
          <a:p>
            <a:r>
              <a:rPr lang="en-US" sz="2400">
                <a:solidFill>
                  <a:srgbClr val="0D481E"/>
                </a:solidFill>
                <a:latin typeface="Helvetica Light"/>
              </a:rPr>
              <a:t>Once you log into Ram Works, you will need to configure your User Profile. This will ensure your contact information is accurate and that you are able to receive the emails you need.</a:t>
            </a:r>
          </a:p>
          <a:p>
            <a:endParaRPr lang="en-US" sz="2800"/>
          </a:p>
          <a:p>
            <a:pPr indent="-457200">
              <a:buFont typeface="+mj-lt"/>
              <a:buAutoNum type="arabicPeriod"/>
            </a:pPr>
            <a:r>
              <a:rPr lang="en-US" sz="2400">
                <a:solidFill>
                  <a:srgbClr val="0D481E"/>
                </a:solidFill>
                <a:latin typeface="Helvetica Light"/>
              </a:rPr>
              <a:t>On the Ram Works Home Screen, click the Settings dropdown on the top left of the screen, then choose User Profile</a:t>
            </a:r>
          </a:p>
          <a:p>
            <a:pPr marL="457200" indent="-457200">
              <a:buFont typeface="+mj-lt"/>
              <a:buAutoNum type="arabicPeriod"/>
            </a:pPr>
            <a:endParaRPr lang="en-US" sz="2800"/>
          </a:p>
          <a:p>
            <a:endParaRPr lang="en-US" sz="2800"/>
          </a:p>
          <a:p>
            <a:pPr marL="457200" indent="-457200">
              <a:buFont typeface="+mj-lt"/>
              <a:buAutoNum type="arabicPeriod"/>
            </a:pPr>
            <a:endParaRPr lang="en-US" sz="2800"/>
          </a:p>
        </p:txBody>
      </p:sp>
      <p:pic>
        <p:nvPicPr>
          <p:cNvPr id="15" name="Picture 14">
            <a:extLst>
              <a:ext uri="{FF2B5EF4-FFF2-40B4-BE49-F238E27FC236}">
                <a16:creationId xmlns:a16="http://schemas.microsoft.com/office/drawing/2014/main" id="{B7B170AE-E8AF-5CC3-E741-035B36090909}"/>
              </a:ext>
            </a:extLst>
          </p:cNvPr>
          <p:cNvPicPr>
            <a:picLocks noChangeAspect="1"/>
          </p:cNvPicPr>
          <p:nvPr/>
        </p:nvPicPr>
        <p:blipFill>
          <a:blip r:embed="rId3"/>
          <a:stretch>
            <a:fillRect/>
          </a:stretch>
        </p:blipFill>
        <p:spPr>
          <a:xfrm>
            <a:off x="516683" y="4757543"/>
            <a:ext cx="9025033" cy="1558609"/>
          </a:xfrm>
          <a:prstGeom prst="rect">
            <a:avLst/>
          </a:prstGeom>
        </p:spPr>
      </p:pic>
    </p:spTree>
    <p:extLst>
      <p:ext uri="{BB962C8B-B14F-4D97-AF65-F5344CB8AC3E}">
        <p14:creationId xmlns:p14="http://schemas.microsoft.com/office/powerpoint/2010/main" val="254744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PPT1-sample-blank-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extBox 4"/>
          <p:cNvSpPr txBox="1"/>
          <p:nvPr/>
        </p:nvSpPr>
        <p:spPr>
          <a:xfrm>
            <a:off x="763222" y="998803"/>
            <a:ext cx="4265978" cy="830997"/>
          </a:xfrm>
          <a:prstGeom prst="rect">
            <a:avLst/>
          </a:prstGeom>
          <a:noFill/>
        </p:spPr>
        <p:txBody>
          <a:bodyPr wrap="square" rtlCol="0">
            <a:spAutoFit/>
          </a:bodyPr>
          <a:lstStyle/>
          <a:p>
            <a:pPr>
              <a:spcAft>
                <a:spcPts val="1200"/>
              </a:spcAft>
            </a:pPr>
            <a:r>
              <a:rPr lang="en-US" sz="2400" b="1">
                <a:solidFill>
                  <a:srgbClr val="0D481E"/>
                </a:solidFill>
                <a:uFill>
                  <a:solidFill>
                    <a:srgbClr val="FFAD16"/>
                  </a:solidFill>
                </a:uFill>
                <a:latin typeface="Helvetica"/>
                <a:cs typeface="Helvetica"/>
              </a:rPr>
              <a:t>Configuring your User Profile (cont.)</a:t>
            </a:r>
          </a:p>
        </p:txBody>
      </p:sp>
      <p:cxnSp>
        <p:nvCxnSpPr>
          <p:cNvPr id="7" name="Straight Connector 6"/>
          <p:cNvCxnSpPr>
            <a:cxnSpLocks/>
          </p:cNvCxnSpPr>
          <p:nvPr/>
        </p:nvCxnSpPr>
        <p:spPr>
          <a:xfrm>
            <a:off x="811653" y="1849135"/>
            <a:ext cx="4217547" cy="0"/>
          </a:xfrm>
          <a:prstGeom prst="line">
            <a:avLst/>
          </a:prstGeom>
          <a:ln w="6350" cmpd="sng">
            <a:solidFill>
              <a:srgbClr val="936C17"/>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0E3155A-B7D1-616B-0CB0-DE37D3A5A20B}"/>
              </a:ext>
            </a:extLst>
          </p:cNvPr>
          <p:cNvSpPr txBox="1"/>
          <p:nvPr/>
        </p:nvSpPr>
        <p:spPr>
          <a:xfrm>
            <a:off x="763222" y="2946661"/>
            <a:ext cx="4265978" cy="1323439"/>
          </a:xfrm>
          <a:prstGeom prst="rect">
            <a:avLst/>
          </a:prstGeom>
          <a:noFill/>
        </p:spPr>
        <p:txBody>
          <a:bodyPr wrap="square" rtlCol="0">
            <a:spAutoFit/>
          </a:bodyPr>
          <a:lstStyle/>
          <a:p>
            <a:endParaRPr lang="en-US" sz="1600"/>
          </a:p>
          <a:p>
            <a:pPr marL="342900" indent="-342900">
              <a:buFont typeface="Arial" panose="020B0604020202020204" pitchFamily="34" charset="0"/>
              <a:buChar char="•"/>
            </a:pPr>
            <a:endParaRPr lang="en-US" sz="1600" b="1"/>
          </a:p>
          <a:p>
            <a:pPr marL="342900" indent="-342900">
              <a:buFont typeface="Arial" panose="020B0604020202020204" pitchFamily="34" charset="0"/>
              <a:buChar char="•"/>
            </a:pPr>
            <a:endParaRPr lang="en-US" sz="1600" b="1"/>
          </a:p>
          <a:p>
            <a:endParaRPr lang="en-US" sz="1600"/>
          </a:p>
          <a:p>
            <a:pPr marL="457200" indent="-457200">
              <a:buFont typeface="+mj-lt"/>
              <a:buAutoNum type="arabicPeriod"/>
            </a:pPr>
            <a:endParaRPr lang="en-US" sz="1600"/>
          </a:p>
        </p:txBody>
      </p:sp>
      <p:sp>
        <p:nvSpPr>
          <p:cNvPr id="9" name="TextBox 8">
            <a:extLst>
              <a:ext uri="{FF2B5EF4-FFF2-40B4-BE49-F238E27FC236}">
                <a16:creationId xmlns:a16="http://schemas.microsoft.com/office/drawing/2014/main" id="{E091C5C2-5A17-C0B7-B51A-F02CF63C414A}"/>
              </a:ext>
            </a:extLst>
          </p:cNvPr>
          <p:cNvSpPr txBox="1"/>
          <p:nvPr/>
        </p:nvSpPr>
        <p:spPr>
          <a:xfrm>
            <a:off x="793630" y="1906835"/>
            <a:ext cx="4205161" cy="5539978"/>
          </a:xfrm>
          <a:prstGeom prst="rect">
            <a:avLst/>
          </a:prstGeom>
          <a:noFill/>
        </p:spPr>
        <p:txBody>
          <a:bodyPr wrap="square" rtlCol="0">
            <a:spAutoFit/>
          </a:bodyPr>
          <a:lstStyle/>
          <a:p>
            <a:r>
              <a:rPr lang="en-US" sz="1600">
                <a:solidFill>
                  <a:srgbClr val="0D481E"/>
                </a:solidFill>
                <a:latin typeface="Helvetica Light"/>
              </a:rPr>
              <a:t>Once you are on the User Profile Screen, configure the following settings:</a:t>
            </a:r>
          </a:p>
          <a:p>
            <a:r>
              <a:rPr lang="en-US" sz="1600" b="1">
                <a:solidFill>
                  <a:srgbClr val="0D481E"/>
                </a:solidFill>
                <a:highlight>
                  <a:srgbClr val="FFFF00"/>
                </a:highlight>
                <a:latin typeface="Helvetica Light"/>
              </a:rPr>
              <a:t>NOTE: Make sure to click the Edit then DONE in each section that you make changes to</a:t>
            </a:r>
          </a:p>
          <a:p>
            <a:endParaRPr lang="en-US" sz="1100" b="1">
              <a:highlight>
                <a:srgbClr val="FFFF00"/>
              </a:highlight>
            </a:endParaRPr>
          </a:p>
          <a:p>
            <a:endParaRPr lang="en-US" sz="1100"/>
          </a:p>
          <a:p>
            <a:pPr indent="-342900">
              <a:buFont typeface="Arial" panose="020B0604020202020204" pitchFamily="34" charset="0"/>
              <a:buChar char="•"/>
            </a:pPr>
            <a:r>
              <a:rPr lang="en-US" sz="1600" b="1">
                <a:solidFill>
                  <a:srgbClr val="0D481E"/>
                </a:solidFill>
                <a:latin typeface="Helvetica Light"/>
              </a:rPr>
              <a:t>Notifications</a:t>
            </a:r>
            <a:r>
              <a:rPr lang="en-US" sz="1600">
                <a:solidFill>
                  <a:srgbClr val="0D481E"/>
                </a:solidFill>
                <a:latin typeface="Helvetica Light"/>
              </a:rPr>
              <a:t> – Choose which types of notifications you would like to receive. These are the recommended settings:</a:t>
            </a:r>
          </a:p>
          <a:p>
            <a:pPr indent="-342900">
              <a:buFont typeface="Arial" panose="020B0604020202020204" pitchFamily="34" charset="0"/>
              <a:buChar char="•"/>
            </a:pPr>
            <a:endParaRPr lang="en-US" sz="1600">
              <a:solidFill>
                <a:srgbClr val="0D481E"/>
              </a:solidFill>
              <a:latin typeface="Helvetica Light"/>
            </a:endParaRPr>
          </a:p>
          <a:p>
            <a:pPr indent="-342900">
              <a:buFont typeface="Arial" panose="020B0604020202020204" pitchFamily="34" charset="0"/>
              <a:buChar char="•"/>
            </a:pPr>
            <a:r>
              <a:rPr lang="en-US" sz="1600" b="1">
                <a:solidFill>
                  <a:srgbClr val="0D481E"/>
                </a:solidFill>
                <a:latin typeface="Helvetica Light"/>
              </a:rPr>
              <a:t>Email</a:t>
            </a:r>
            <a:r>
              <a:rPr lang="en-US" sz="1600">
                <a:solidFill>
                  <a:srgbClr val="0D481E"/>
                </a:solidFill>
                <a:latin typeface="Helvetica Light"/>
              </a:rPr>
              <a:t> – Make sure to verify your email in order to receive notification. You can add multiple email addresses if needed</a:t>
            </a:r>
          </a:p>
          <a:p>
            <a:pPr indent="-342900">
              <a:buFont typeface="Arial" panose="020B0604020202020204" pitchFamily="34" charset="0"/>
              <a:buChar char="•"/>
            </a:pPr>
            <a:endParaRPr lang="en-US" sz="1600">
              <a:solidFill>
                <a:srgbClr val="0D481E"/>
              </a:solidFill>
              <a:latin typeface="Helvetica Light"/>
            </a:endParaRPr>
          </a:p>
          <a:p>
            <a:pPr indent="-342900">
              <a:buFont typeface="Arial" panose="020B0604020202020204" pitchFamily="34" charset="0"/>
              <a:buChar char="•"/>
            </a:pPr>
            <a:r>
              <a:rPr lang="en-US" sz="1600" b="1">
                <a:solidFill>
                  <a:srgbClr val="0D481E"/>
                </a:solidFill>
                <a:latin typeface="Helvetica Light"/>
              </a:rPr>
              <a:t>Phone</a:t>
            </a:r>
            <a:r>
              <a:rPr lang="en-US" sz="1600">
                <a:solidFill>
                  <a:srgbClr val="0D481E"/>
                </a:solidFill>
                <a:latin typeface="Helvetica Light"/>
              </a:rPr>
              <a:t> – Add a phone number that will autofill in your requests</a:t>
            </a:r>
          </a:p>
          <a:p>
            <a:pPr indent="-342900">
              <a:buFont typeface="Arial" panose="020B0604020202020204" pitchFamily="34" charset="0"/>
              <a:buChar char="•"/>
            </a:pPr>
            <a:endParaRPr lang="en-US" sz="1600">
              <a:solidFill>
                <a:srgbClr val="0D481E"/>
              </a:solidFill>
              <a:latin typeface="Helvetica Light"/>
            </a:endParaRPr>
          </a:p>
          <a:p>
            <a:pPr indent="-342900">
              <a:buFont typeface="Arial" panose="020B0604020202020204" pitchFamily="34" charset="0"/>
              <a:buChar char="•"/>
            </a:pPr>
            <a:r>
              <a:rPr lang="en-US" sz="1600" b="1">
                <a:solidFill>
                  <a:srgbClr val="0D481E"/>
                </a:solidFill>
                <a:latin typeface="Helvetica Light"/>
              </a:rPr>
              <a:t>Delegates </a:t>
            </a:r>
            <a:r>
              <a:rPr lang="en-US" sz="1600">
                <a:solidFill>
                  <a:srgbClr val="0D481E"/>
                </a:solidFill>
                <a:latin typeface="Helvetica Light"/>
              </a:rPr>
              <a:t>– Manage your delegates to receive responses to your requests when you are away. Be sure to remove them when not needed</a:t>
            </a:r>
          </a:p>
          <a:p>
            <a:endParaRPr lang="en-US" sz="1600">
              <a:solidFill>
                <a:srgbClr val="0D481E"/>
              </a:solidFill>
              <a:latin typeface="Helvetica Light"/>
            </a:endParaRPr>
          </a:p>
          <a:p>
            <a:endParaRPr lang="en-US" sz="1100"/>
          </a:p>
        </p:txBody>
      </p:sp>
      <p:pic>
        <p:nvPicPr>
          <p:cNvPr id="19" name="Picture 18">
            <a:extLst>
              <a:ext uri="{FF2B5EF4-FFF2-40B4-BE49-F238E27FC236}">
                <a16:creationId xmlns:a16="http://schemas.microsoft.com/office/drawing/2014/main" id="{7F1F6F6B-6A1C-E8B7-DB15-7381F4C0FAD8}"/>
              </a:ext>
            </a:extLst>
          </p:cNvPr>
          <p:cNvPicPr>
            <a:picLocks noChangeAspect="1"/>
          </p:cNvPicPr>
          <p:nvPr/>
        </p:nvPicPr>
        <p:blipFill>
          <a:blip r:embed="rId3"/>
          <a:stretch>
            <a:fillRect/>
          </a:stretch>
        </p:blipFill>
        <p:spPr>
          <a:xfrm>
            <a:off x="5345572" y="480435"/>
            <a:ext cx="4396455" cy="5377440"/>
          </a:xfrm>
          <a:prstGeom prst="rect">
            <a:avLst/>
          </a:prstGeom>
        </p:spPr>
      </p:pic>
      <p:pic>
        <p:nvPicPr>
          <p:cNvPr id="24" name="Picture 23">
            <a:extLst>
              <a:ext uri="{FF2B5EF4-FFF2-40B4-BE49-F238E27FC236}">
                <a16:creationId xmlns:a16="http://schemas.microsoft.com/office/drawing/2014/main" id="{F5A726BB-C6B8-3D3E-F50B-27D116327D4B}"/>
              </a:ext>
            </a:extLst>
          </p:cNvPr>
          <p:cNvPicPr>
            <a:picLocks noChangeAspect="1"/>
          </p:cNvPicPr>
          <p:nvPr/>
        </p:nvPicPr>
        <p:blipFill>
          <a:blip r:embed="rId4"/>
          <a:stretch>
            <a:fillRect/>
          </a:stretch>
        </p:blipFill>
        <p:spPr>
          <a:xfrm>
            <a:off x="5345572" y="5977854"/>
            <a:ext cx="4390866" cy="978687"/>
          </a:xfrm>
          <a:prstGeom prst="rect">
            <a:avLst/>
          </a:prstGeom>
        </p:spPr>
      </p:pic>
    </p:spTree>
    <p:extLst>
      <p:ext uri="{BB962C8B-B14F-4D97-AF65-F5344CB8AC3E}">
        <p14:creationId xmlns:p14="http://schemas.microsoft.com/office/powerpoint/2010/main" val="340363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M-PPT1-sample-blank-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itle 1"/>
          <p:cNvSpPr txBox="1">
            <a:spLocks/>
          </p:cNvSpPr>
          <p:nvPr/>
        </p:nvSpPr>
        <p:spPr>
          <a:xfrm>
            <a:off x="4610078" y="2829475"/>
            <a:ext cx="4771264" cy="2113449"/>
          </a:xfrm>
          <a:prstGeom prst="rect">
            <a:avLst/>
          </a:prstGeom>
        </p:spPr>
        <p:txBody>
          <a:bodyPr vert="horz" lIns="101882" tIns="50941" rIns="101882" bIns="50941" rtlCol="0" anchor="ctr">
            <a:noAutofit/>
          </a:bodyPr>
          <a:lstStyle>
            <a:lvl1pPr algn="ctr" defTabSz="509412" rtl="0" eaLnBrk="1" latinLnBrk="0" hangingPunct="1">
              <a:spcBef>
                <a:spcPct val="0"/>
              </a:spcBef>
              <a:buNone/>
              <a:defRPr sz="4900" kern="1200">
                <a:solidFill>
                  <a:schemeClr val="tx1"/>
                </a:solidFill>
                <a:latin typeface="+mj-lt"/>
                <a:ea typeface="+mj-ea"/>
                <a:cs typeface="+mj-cs"/>
              </a:defRPr>
            </a:lvl1pPr>
          </a:lstStyle>
          <a:p>
            <a:r>
              <a:rPr lang="en-US" sz="6600" b="1">
                <a:solidFill>
                  <a:schemeClr val="bg1"/>
                </a:solidFill>
                <a:latin typeface="Helvetica"/>
                <a:cs typeface="Helvetica"/>
              </a:rPr>
              <a:t>Submitting a Request</a:t>
            </a:r>
          </a:p>
        </p:txBody>
      </p:sp>
    </p:spTree>
    <p:extLst>
      <p:ext uri="{BB962C8B-B14F-4D97-AF65-F5344CB8AC3E}">
        <p14:creationId xmlns:p14="http://schemas.microsoft.com/office/powerpoint/2010/main" val="1248002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M-Presentation Template.pptx" id="{FFEEDE68-334B-4025-BFA8-79B16C596AF5}" vid="{3E7BD8DC-30D8-4422-92F2-C9C8919E15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t_x0020_Complete_x003f_ xmlns="5c7405d6-a12d-4e48-94d4-376c72ebc9cb">false</Audit_x0020_Complete_x003f_>
    <TaxCatchAll xmlns="38194175-32c2-464c-a05e-1e8070d50083" xsi:nil="true"/>
    <lcf76f155ced4ddcb4097134ff3c332f xmlns="5c7405d6-a12d-4e48-94d4-376c72ebc9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BCE9041E386842AEA6EEDC68EA101C" ma:contentTypeVersion="19" ma:contentTypeDescription="Create a new document." ma:contentTypeScope="" ma:versionID="626dbc42134fc18e3af578f60d3ccdd8">
  <xsd:schema xmlns:xsd="http://www.w3.org/2001/XMLSchema" xmlns:xs="http://www.w3.org/2001/XMLSchema" xmlns:p="http://schemas.microsoft.com/office/2006/metadata/properties" xmlns:ns2="5c7405d6-a12d-4e48-94d4-376c72ebc9cb" xmlns:ns3="38194175-32c2-464c-a05e-1e8070d50083" targetNamespace="http://schemas.microsoft.com/office/2006/metadata/properties" ma:root="true" ma:fieldsID="ba6b47ce0593c2dcf409dfad5212f2b1" ns2:_="" ns3:_="">
    <xsd:import namespace="5c7405d6-a12d-4e48-94d4-376c72ebc9cb"/>
    <xsd:import namespace="38194175-32c2-464c-a05e-1e8070d500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Audit_x0020_Complete_x003f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405d6-a12d-4e48-94d4-376c72ebc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Audit_x0020_Complete_x003f_" ma:index="21" nillable="true" ma:displayName="Audit Complete?" ma:default="0" ma:internalName="Audit_x0020_Complete_x003f_">
      <xsd:simpleType>
        <xsd:restriction base="dms:Boolea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194175-32c2-464c-a05e-1e8070d5008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103a14-c9ec-4523-8284-5942364b5daa}" ma:internalName="TaxCatchAll" ma:showField="CatchAllData" ma:web="38194175-32c2-464c-a05e-1e8070d500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C2827-770E-4831-8DD0-E06F2DAD39F7}">
  <ds:schemaRefs>
    <ds:schemaRef ds:uri="38194175-32c2-464c-a05e-1e8070d50083"/>
    <ds:schemaRef ds:uri="5c7405d6-a12d-4e48-94d4-376c72ebc9c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99EDEF-FFD0-4F3D-BEBC-689F3828B165}">
  <ds:schemaRefs>
    <ds:schemaRef ds:uri="38194175-32c2-464c-a05e-1e8070d50083"/>
    <ds:schemaRef ds:uri="5c7405d6-a12d-4e48-94d4-376c72ebc9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F67E15-9F50-47A0-BF9E-5AD9E443B2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Ram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Wyman</dc:creator>
  <cp:revision>1</cp:revision>
  <dcterms:created xsi:type="dcterms:W3CDTF">2015-02-13T18:23:42Z</dcterms:created>
  <dcterms:modified xsi:type="dcterms:W3CDTF">2023-02-24T21:51:49Z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0x0101007ABCE9041E386842AEA6EEDC68EA101C</vt:lpwstr>
  </property>
  <property fmtid="{D5CDD505-2E9C-101B-9397-08002B2CF9AE}" pid="3" name="MediaServiceImageTags">
    <vt:lpwstr/>
  </property>
</Properties>
</file>